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5"/>
  </p:sldMasterIdLst>
  <p:notesMasterIdLst>
    <p:notesMasterId r:id="rId24"/>
  </p:notesMasterIdLst>
  <p:handoutMasterIdLst>
    <p:handoutMasterId r:id="rId25"/>
  </p:handoutMasterIdLst>
  <p:sldIdLst>
    <p:sldId id="1357" r:id="rId6"/>
    <p:sldId id="1373" r:id="rId7"/>
    <p:sldId id="259" r:id="rId8"/>
    <p:sldId id="260" r:id="rId9"/>
    <p:sldId id="1366" r:id="rId10"/>
    <p:sldId id="261" r:id="rId11"/>
    <p:sldId id="262" r:id="rId12"/>
    <p:sldId id="1367" r:id="rId13"/>
    <p:sldId id="1368" r:id="rId14"/>
    <p:sldId id="1369" r:id="rId15"/>
    <p:sldId id="277" r:id="rId16"/>
    <p:sldId id="280" r:id="rId17"/>
    <p:sldId id="1370" r:id="rId18"/>
    <p:sldId id="1371" r:id="rId19"/>
    <p:sldId id="1372" r:id="rId20"/>
    <p:sldId id="1374" r:id="rId21"/>
    <p:sldId id="1376" r:id="rId22"/>
    <p:sldId id="257" r:id="rId23"/>
  </p:sldIdLst>
  <p:sldSz cx="24387175" cy="13716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801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914629" algn="l" rtl="0" eaLnBrk="0" fontAlgn="base" hangingPunct="0">
      <a:spcBef>
        <a:spcPct val="0"/>
      </a:spcBef>
      <a:spcAft>
        <a:spcPct val="0"/>
      </a:spcAft>
      <a:defRPr sz="4801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1829257" algn="l" rtl="0" eaLnBrk="0" fontAlgn="base" hangingPunct="0">
      <a:spcBef>
        <a:spcPct val="0"/>
      </a:spcBef>
      <a:spcAft>
        <a:spcPct val="0"/>
      </a:spcAft>
      <a:defRPr sz="4801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2743886" algn="l" rtl="0" eaLnBrk="0" fontAlgn="base" hangingPunct="0">
      <a:spcBef>
        <a:spcPct val="0"/>
      </a:spcBef>
      <a:spcAft>
        <a:spcPct val="0"/>
      </a:spcAft>
      <a:defRPr sz="4801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3658514" algn="l" rtl="0" eaLnBrk="0" fontAlgn="base" hangingPunct="0">
      <a:spcBef>
        <a:spcPct val="0"/>
      </a:spcBef>
      <a:spcAft>
        <a:spcPct val="0"/>
      </a:spcAft>
      <a:defRPr sz="4801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4573143" algn="l" defTabSz="914629" rtl="0" eaLnBrk="1" latinLnBrk="0" hangingPunct="1">
      <a:defRPr sz="4801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5487772" algn="l" defTabSz="914629" rtl="0" eaLnBrk="1" latinLnBrk="0" hangingPunct="1">
      <a:defRPr sz="4801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6402400" algn="l" defTabSz="914629" rtl="0" eaLnBrk="1" latinLnBrk="0" hangingPunct="1">
      <a:defRPr sz="4801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7317029" algn="l" defTabSz="914629" rtl="0" eaLnBrk="1" latinLnBrk="0" hangingPunct="1">
      <a:defRPr sz="4801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pbell, Joseph - 0552 - MITLL" initials="CJ-0-M" lastIdx="4" clrIdx="0">
    <p:extLst>
      <p:ext uri="{19B8F6BF-5375-455C-9EA6-DF929625EA0E}">
        <p15:presenceInfo xmlns:p15="http://schemas.microsoft.com/office/powerpoint/2012/main" userId="S-1-5-21-79350587-896414559-2662020867-58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A3E"/>
    <a:srgbClr val="A10002"/>
    <a:srgbClr val="FFDF7F"/>
    <a:srgbClr val="FFD557"/>
    <a:srgbClr val="676661"/>
    <a:srgbClr val="404042"/>
    <a:srgbClr val="097CE1"/>
    <a:srgbClr val="1F386F"/>
    <a:srgbClr val="39A3FF"/>
    <a:srgbClr val="7C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06"/>
    <p:restoredTop sz="90771" autoAdjust="0"/>
  </p:normalViewPr>
  <p:slideViewPr>
    <p:cSldViewPr snapToGrid="0">
      <p:cViewPr varScale="1">
        <p:scale>
          <a:sx n="47" d="100"/>
          <a:sy n="47" d="100"/>
        </p:scale>
        <p:origin x="558" y="63"/>
      </p:cViewPr>
      <p:guideLst>
        <p:guide orient="horz" pos="4320"/>
        <p:guide pos="76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8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BD9ED-9B63-4ADB-9602-864B24554798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7F4282-B6CA-46F7-957F-2A8A3BFB23D8}">
      <dgm:prSet/>
      <dgm:spPr/>
      <dgm:t>
        <a:bodyPr/>
        <a:lstStyle/>
        <a:p>
          <a:r>
            <a:rPr lang="en-US" b="1" dirty="0"/>
            <a:t>Neural text-generator</a:t>
          </a:r>
          <a:endParaRPr lang="en-US" dirty="0"/>
        </a:p>
      </dgm:t>
    </dgm:pt>
    <dgm:pt modelId="{86252BE4-48FE-4367-A334-0FF902E80885}" type="parTrans" cxnId="{CF9AD880-91D0-4EA9-A2DD-89E27C9739E1}">
      <dgm:prSet/>
      <dgm:spPr/>
      <dgm:t>
        <a:bodyPr/>
        <a:lstStyle/>
        <a:p>
          <a:endParaRPr lang="en-US"/>
        </a:p>
      </dgm:t>
    </dgm:pt>
    <dgm:pt modelId="{5C33C7BC-E9CF-4F1F-A8D2-2EC9A8F7BF6E}" type="sibTrans" cxnId="{CF9AD880-91D0-4EA9-A2DD-89E27C9739E1}">
      <dgm:prSet/>
      <dgm:spPr/>
      <dgm:t>
        <a:bodyPr/>
        <a:lstStyle/>
        <a:p>
          <a:endParaRPr lang="en-US"/>
        </a:p>
      </dgm:t>
    </dgm:pt>
    <dgm:pt modelId="{FBD8F964-4F31-40C9-8FB2-F217378131A2}">
      <dgm:prSet/>
      <dgm:spPr/>
      <dgm:t>
        <a:bodyPr/>
        <a:lstStyle/>
        <a:p>
          <a:r>
            <a:rPr lang="en-US"/>
            <a:t>Machine text-generator</a:t>
          </a:r>
        </a:p>
      </dgm:t>
    </dgm:pt>
    <dgm:pt modelId="{B68CF94D-F117-4CCD-81FC-B066EA0AFED9}" type="parTrans" cxnId="{BE8D5E11-DCA7-4458-AD4A-5367B93B611F}">
      <dgm:prSet/>
      <dgm:spPr/>
      <dgm:t>
        <a:bodyPr/>
        <a:lstStyle/>
        <a:p>
          <a:endParaRPr lang="en-US"/>
        </a:p>
      </dgm:t>
    </dgm:pt>
    <dgm:pt modelId="{6F3B895C-3517-4D32-B360-56B662C49C1D}" type="sibTrans" cxnId="{BE8D5E11-DCA7-4458-AD4A-5367B93B611F}">
      <dgm:prSet/>
      <dgm:spPr/>
      <dgm:t>
        <a:bodyPr/>
        <a:lstStyle/>
        <a:p>
          <a:endParaRPr lang="en-US"/>
        </a:p>
      </dgm:t>
    </dgm:pt>
    <dgm:pt modelId="{0A64D4C1-9F7B-41B8-9F83-71BBFC62E0D2}">
      <dgm:prSet/>
      <dgm:spPr/>
      <dgm:t>
        <a:bodyPr/>
        <a:lstStyle/>
        <a:p>
          <a:r>
            <a:rPr lang="en-US"/>
            <a:t>AI text-generator</a:t>
          </a:r>
        </a:p>
      </dgm:t>
    </dgm:pt>
    <dgm:pt modelId="{16BFB1A5-3490-4F65-A0A1-1624FC3355AB}" type="parTrans" cxnId="{ED6E6885-2D37-4E92-8C65-01A6F5166B26}">
      <dgm:prSet/>
      <dgm:spPr/>
      <dgm:t>
        <a:bodyPr/>
        <a:lstStyle/>
        <a:p>
          <a:endParaRPr lang="en-US"/>
        </a:p>
      </dgm:t>
    </dgm:pt>
    <dgm:pt modelId="{49C4D1F3-AA18-4D1D-A8F1-4A81E761A21F}" type="sibTrans" cxnId="{ED6E6885-2D37-4E92-8C65-01A6F5166B26}">
      <dgm:prSet/>
      <dgm:spPr/>
      <dgm:t>
        <a:bodyPr/>
        <a:lstStyle/>
        <a:p>
          <a:endParaRPr lang="en-US"/>
        </a:p>
      </dgm:t>
    </dgm:pt>
    <dgm:pt modelId="{B6197956-F772-4609-8401-C3657CA80E73}">
      <dgm:prSet/>
      <dgm:spPr/>
      <dgm:t>
        <a:bodyPr/>
        <a:lstStyle/>
        <a:p>
          <a:r>
            <a:rPr lang="en-US"/>
            <a:t>Artificial text-generator</a:t>
          </a:r>
        </a:p>
      </dgm:t>
    </dgm:pt>
    <dgm:pt modelId="{915E1F5D-4D87-4508-B0C2-583F75378132}" type="parTrans" cxnId="{D937C7BC-6A86-4030-94C9-325CB90FECFE}">
      <dgm:prSet/>
      <dgm:spPr/>
      <dgm:t>
        <a:bodyPr/>
        <a:lstStyle/>
        <a:p>
          <a:endParaRPr lang="en-US"/>
        </a:p>
      </dgm:t>
    </dgm:pt>
    <dgm:pt modelId="{27A38EFD-3D25-4C61-A983-0193E734D53D}" type="sibTrans" cxnId="{D937C7BC-6A86-4030-94C9-325CB90FECFE}">
      <dgm:prSet/>
      <dgm:spPr/>
      <dgm:t>
        <a:bodyPr/>
        <a:lstStyle/>
        <a:p>
          <a:endParaRPr lang="en-US"/>
        </a:p>
      </dgm:t>
    </dgm:pt>
    <dgm:pt modelId="{3FFC39B3-B040-456E-A7EC-575AA03300A5}">
      <dgm:prSet/>
      <dgm:spPr/>
      <dgm:t>
        <a:bodyPr/>
        <a:lstStyle/>
        <a:p>
          <a:r>
            <a:rPr lang="en-US"/>
            <a:t>Synthetic text-generator</a:t>
          </a:r>
        </a:p>
      </dgm:t>
    </dgm:pt>
    <dgm:pt modelId="{E53E9370-3C3F-4EB9-9797-3DFA18B735C9}" type="parTrans" cxnId="{97369C41-2C93-4757-93FF-E663B10DCA4E}">
      <dgm:prSet/>
      <dgm:spPr/>
      <dgm:t>
        <a:bodyPr/>
        <a:lstStyle/>
        <a:p>
          <a:endParaRPr lang="en-US"/>
        </a:p>
      </dgm:t>
    </dgm:pt>
    <dgm:pt modelId="{2F47AFE2-9368-471E-8722-121384984F90}" type="sibTrans" cxnId="{97369C41-2C93-4757-93FF-E663B10DCA4E}">
      <dgm:prSet/>
      <dgm:spPr/>
      <dgm:t>
        <a:bodyPr/>
        <a:lstStyle/>
        <a:p>
          <a:endParaRPr lang="en-US"/>
        </a:p>
      </dgm:t>
    </dgm:pt>
    <dgm:pt modelId="{4B431F70-3768-48D6-B814-961BBB6A46B2}">
      <dgm:prSet/>
      <dgm:spPr/>
      <dgm:t>
        <a:bodyPr/>
        <a:lstStyle/>
        <a:p>
          <a:r>
            <a:rPr lang="en-US"/>
            <a:t>Computer text-generator</a:t>
          </a:r>
        </a:p>
      </dgm:t>
    </dgm:pt>
    <dgm:pt modelId="{C1F80DF3-DDDE-4593-9E32-377E659370CA}" type="parTrans" cxnId="{863E24C7-7165-4B09-918B-927432005FA0}">
      <dgm:prSet/>
      <dgm:spPr/>
      <dgm:t>
        <a:bodyPr/>
        <a:lstStyle/>
        <a:p>
          <a:endParaRPr lang="en-US"/>
        </a:p>
      </dgm:t>
    </dgm:pt>
    <dgm:pt modelId="{4A6EB734-53D3-4D22-9CDF-828AB083CBE7}" type="sibTrans" cxnId="{863E24C7-7165-4B09-918B-927432005FA0}">
      <dgm:prSet/>
      <dgm:spPr/>
      <dgm:t>
        <a:bodyPr/>
        <a:lstStyle/>
        <a:p>
          <a:endParaRPr lang="en-US"/>
        </a:p>
      </dgm:t>
    </dgm:pt>
    <dgm:pt modelId="{085BE37A-F27E-4186-BCD6-DCA55C45E833}">
      <dgm:prSet/>
      <dgm:spPr/>
      <dgm:t>
        <a:bodyPr/>
        <a:lstStyle/>
        <a:p>
          <a:r>
            <a:rPr lang="en-US"/>
            <a:t>Deepfake text-generator</a:t>
          </a:r>
        </a:p>
      </dgm:t>
    </dgm:pt>
    <dgm:pt modelId="{6147EB2A-4165-4F7A-AE16-C521F936E500}" type="parTrans" cxnId="{C58ADA68-1127-4B0B-B16F-8ADB49C3D7B1}">
      <dgm:prSet/>
      <dgm:spPr/>
      <dgm:t>
        <a:bodyPr/>
        <a:lstStyle/>
        <a:p>
          <a:endParaRPr lang="en-US"/>
        </a:p>
      </dgm:t>
    </dgm:pt>
    <dgm:pt modelId="{D0CDAA49-8B1F-4035-BE26-6C6EBB385997}" type="sibTrans" cxnId="{C58ADA68-1127-4B0B-B16F-8ADB49C3D7B1}">
      <dgm:prSet/>
      <dgm:spPr/>
      <dgm:t>
        <a:bodyPr/>
        <a:lstStyle/>
        <a:p>
          <a:endParaRPr lang="en-US"/>
        </a:p>
      </dgm:t>
    </dgm:pt>
    <dgm:pt modelId="{8AC52714-AB6E-49A3-99B9-9396779A3CE4}" type="pres">
      <dgm:prSet presAssocID="{B70BD9ED-9B63-4ADB-9602-864B24554798}" presName="compositeShape" presStyleCnt="0">
        <dgm:presLayoutVars>
          <dgm:chMax val="7"/>
          <dgm:dir/>
          <dgm:resizeHandles val="exact"/>
        </dgm:presLayoutVars>
      </dgm:prSet>
      <dgm:spPr/>
    </dgm:pt>
    <dgm:pt modelId="{7DB5D0A1-EA22-4019-A084-AB66C4ACD370}" type="pres">
      <dgm:prSet presAssocID="{B70BD9ED-9B63-4ADB-9602-864B24554798}" presName="wedge1" presStyleLbl="node1" presStyleIdx="0" presStyleCnt="7"/>
      <dgm:spPr/>
    </dgm:pt>
    <dgm:pt modelId="{43238935-01EB-4B64-8DC4-3EE5ECD3339D}" type="pres">
      <dgm:prSet presAssocID="{B70BD9ED-9B63-4ADB-9602-864B24554798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E7AADF5D-7124-48F9-8ED8-106ADE4A2819}" type="pres">
      <dgm:prSet presAssocID="{B70BD9ED-9B63-4ADB-9602-864B24554798}" presName="wedge2" presStyleLbl="node1" presStyleIdx="1" presStyleCnt="7"/>
      <dgm:spPr/>
    </dgm:pt>
    <dgm:pt modelId="{5CD1DE43-9957-44D7-AA6E-9676C6D106FB}" type="pres">
      <dgm:prSet presAssocID="{B70BD9ED-9B63-4ADB-9602-864B24554798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5B56449-B3A0-446A-95E5-1F018F5E70B2}" type="pres">
      <dgm:prSet presAssocID="{B70BD9ED-9B63-4ADB-9602-864B24554798}" presName="wedge3" presStyleLbl="node1" presStyleIdx="2" presStyleCnt="7"/>
      <dgm:spPr/>
    </dgm:pt>
    <dgm:pt modelId="{D3CF37EA-63B5-4B60-9BC4-2B97235052A5}" type="pres">
      <dgm:prSet presAssocID="{B70BD9ED-9B63-4ADB-9602-864B24554798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0B80A610-0E30-4EB3-88F9-4FFCD4C83D1D}" type="pres">
      <dgm:prSet presAssocID="{B70BD9ED-9B63-4ADB-9602-864B24554798}" presName="wedge4" presStyleLbl="node1" presStyleIdx="3" presStyleCnt="7"/>
      <dgm:spPr/>
    </dgm:pt>
    <dgm:pt modelId="{39E87B89-17D0-4B7C-8C9A-65166EE2C943}" type="pres">
      <dgm:prSet presAssocID="{B70BD9ED-9B63-4ADB-9602-864B24554798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18A2521E-3807-495D-B13B-6CD6E2E1487A}" type="pres">
      <dgm:prSet presAssocID="{B70BD9ED-9B63-4ADB-9602-864B24554798}" presName="wedge5" presStyleLbl="node1" presStyleIdx="4" presStyleCnt="7"/>
      <dgm:spPr/>
    </dgm:pt>
    <dgm:pt modelId="{1284A320-5257-4B9B-8091-01FA319F5729}" type="pres">
      <dgm:prSet presAssocID="{B70BD9ED-9B63-4ADB-9602-864B24554798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D874CE3-138E-475B-B4C8-B0814B482945}" type="pres">
      <dgm:prSet presAssocID="{B70BD9ED-9B63-4ADB-9602-864B24554798}" presName="wedge6" presStyleLbl="node1" presStyleIdx="5" presStyleCnt="7"/>
      <dgm:spPr/>
    </dgm:pt>
    <dgm:pt modelId="{27ED1C30-779A-42FF-B877-6DE820C7E6E6}" type="pres">
      <dgm:prSet presAssocID="{B70BD9ED-9B63-4ADB-9602-864B24554798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93C4D31-C378-4790-BB88-151594BA243D}" type="pres">
      <dgm:prSet presAssocID="{B70BD9ED-9B63-4ADB-9602-864B24554798}" presName="wedge7" presStyleLbl="node1" presStyleIdx="6" presStyleCnt="7"/>
      <dgm:spPr/>
    </dgm:pt>
    <dgm:pt modelId="{D12EF714-A34B-4A57-9C0B-8F5D21EEE8F5}" type="pres">
      <dgm:prSet presAssocID="{B70BD9ED-9B63-4ADB-9602-864B24554798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6D3B5306-415B-41EA-8031-540EBFCB1F72}" type="presOf" srcId="{085BE37A-F27E-4186-BCD6-DCA55C45E833}" destId="{D12EF714-A34B-4A57-9C0B-8F5D21EEE8F5}" srcOrd="1" destOrd="0" presId="urn:microsoft.com/office/officeart/2005/8/layout/chart3"/>
    <dgm:cxn modelId="{BE8D5E11-DCA7-4458-AD4A-5367B93B611F}" srcId="{B70BD9ED-9B63-4ADB-9602-864B24554798}" destId="{FBD8F964-4F31-40C9-8FB2-F217378131A2}" srcOrd="1" destOrd="0" parTransId="{B68CF94D-F117-4CCD-81FC-B066EA0AFED9}" sibTransId="{6F3B895C-3517-4D32-B360-56B662C49C1D}"/>
    <dgm:cxn modelId="{823C4D1C-EDF1-4584-A041-2BA286788C86}" type="presOf" srcId="{0A64D4C1-9F7B-41B8-9F83-71BBFC62E0D2}" destId="{C5B56449-B3A0-446A-95E5-1F018F5E70B2}" srcOrd="0" destOrd="0" presId="urn:microsoft.com/office/officeart/2005/8/layout/chart3"/>
    <dgm:cxn modelId="{8773632C-69A8-4595-9103-469EC818536C}" type="presOf" srcId="{B70BD9ED-9B63-4ADB-9602-864B24554798}" destId="{8AC52714-AB6E-49A3-99B9-9396779A3CE4}" srcOrd="0" destOrd="0" presId="urn:microsoft.com/office/officeart/2005/8/layout/chart3"/>
    <dgm:cxn modelId="{8248E33A-38C5-4982-A253-ACF495BD6F0E}" type="presOf" srcId="{3FFC39B3-B040-456E-A7EC-575AA03300A5}" destId="{1284A320-5257-4B9B-8091-01FA319F5729}" srcOrd="1" destOrd="0" presId="urn:microsoft.com/office/officeart/2005/8/layout/chart3"/>
    <dgm:cxn modelId="{97369C41-2C93-4757-93FF-E663B10DCA4E}" srcId="{B70BD9ED-9B63-4ADB-9602-864B24554798}" destId="{3FFC39B3-B040-456E-A7EC-575AA03300A5}" srcOrd="4" destOrd="0" parTransId="{E53E9370-3C3F-4EB9-9797-3DFA18B735C9}" sibTransId="{2F47AFE2-9368-471E-8722-121384984F90}"/>
    <dgm:cxn modelId="{C58ADA68-1127-4B0B-B16F-8ADB49C3D7B1}" srcId="{B70BD9ED-9B63-4ADB-9602-864B24554798}" destId="{085BE37A-F27E-4186-BCD6-DCA55C45E833}" srcOrd="6" destOrd="0" parTransId="{6147EB2A-4165-4F7A-AE16-C521F936E500}" sibTransId="{D0CDAA49-8B1F-4035-BE26-6C6EBB385997}"/>
    <dgm:cxn modelId="{CF9AD880-91D0-4EA9-A2DD-89E27C9739E1}" srcId="{B70BD9ED-9B63-4ADB-9602-864B24554798}" destId="{AA7F4282-B6CA-46F7-957F-2A8A3BFB23D8}" srcOrd="0" destOrd="0" parTransId="{86252BE4-48FE-4367-A334-0FF902E80885}" sibTransId="{5C33C7BC-E9CF-4F1F-A8D2-2EC9A8F7BF6E}"/>
    <dgm:cxn modelId="{ED6E6885-2D37-4E92-8C65-01A6F5166B26}" srcId="{B70BD9ED-9B63-4ADB-9602-864B24554798}" destId="{0A64D4C1-9F7B-41B8-9F83-71BBFC62E0D2}" srcOrd="2" destOrd="0" parTransId="{16BFB1A5-3490-4F65-A0A1-1624FC3355AB}" sibTransId="{49C4D1F3-AA18-4D1D-A8F1-4A81E761A21F}"/>
    <dgm:cxn modelId="{42DCCB9A-1376-489C-B58B-60E013892559}" type="presOf" srcId="{3FFC39B3-B040-456E-A7EC-575AA03300A5}" destId="{18A2521E-3807-495D-B13B-6CD6E2E1487A}" srcOrd="0" destOrd="0" presId="urn:microsoft.com/office/officeart/2005/8/layout/chart3"/>
    <dgm:cxn modelId="{21B50BA4-64BE-474B-BAAA-8F014F0515E4}" type="presOf" srcId="{B6197956-F772-4609-8401-C3657CA80E73}" destId="{0B80A610-0E30-4EB3-88F9-4FFCD4C83D1D}" srcOrd="0" destOrd="0" presId="urn:microsoft.com/office/officeart/2005/8/layout/chart3"/>
    <dgm:cxn modelId="{D937C7BC-6A86-4030-94C9-325CB90FECFE}" srcId="{B70BD9ED-9B63-4ADB-9602-864B24554798}" destId="{B6197956-F772-4609-8401-C3657CA80E73}" srcOrd="3" destOrd="0" parTransId="{915E1F5D-4D87-4508-B0C2-583F75378132}" sibTransId="{27A38EFD-3D25-4C61-A983-0193E734D53D}"/>
    <dgm:cxn modelId="{C6F609BD-2305-49BC-BA4B-33DD806AEB19}" type="presOf" srcId="{4B431F70-3768-48D6-B814-961BBB6A46B2}" destId="{27ED1C30-779A-42FF-B877-6DE820C7E6E6}" srcOrd="1" destOrd="0" presId="urn:microsoft.com/office/officeart/2005/8/layout/chart3"/>
    <dgm:cxn modelId="{72587BC0-AFEC-46A7-97E8-319161123BE8}" type="presOf" srcId="{0A64D4C1-9F7B-41B8-9F83-71BBFC62E0D2}" destId="{D3CF37EA-63B5-4B60-9BC4-2B97235052A5}" srcOrd="1" destOrd="0" presId="urn:microsoft.com/office/officeart/2005/8/layout/chart3"/>
    <dgm:cxn modelId="{52571DC6-0E71-4EFE-BFA6-359C0A9304DE}" type="presOf" srcId="{AA7F4282-B6CA-46F7-957F-2A8A3BFB23D8}" destId="{7DB5D0A1-EA22-4019-A084-AB66C4ACD370}" srcOrd="0" destOrd="0" presId="urn:microsoft.com/office/officeart/2005/8/layout/chart3"/>
    <dgm:cxn modelId="{863E24C7-7165-4B09-918B-927432005FA0}" srcId="{B70BD9ED-9B63-4ADB-9602-864B24554798}" destId="{4B431F70-3768-48D6-B814-961BBB6A46B2}" srcOrd="5" destOrd="0" parTransId="{C1F80DF3-DDDE-4593-9E32-377E659370CA}" sibTransId="{4A6EB734-53D3-4D22-9CDF-828AB083CBE7}"/>
    <dgm:cxn modelId="{4921DBC9-F141-43C6-90C6-81648CB9C18C}" type="presOf" srcId="{4B431F70-3768-48D6-B814-961BBB6A46B2}" destId="{1D874CE3-138E-475B-B4C8-B0814B482945}" srcOrd="0" destOrd="0" presId="urn:microsoft.com/office/officeart/2005/8/layout/chart3"/>
    <dgm:cxn modelId="{3869B4DA-1A51-47C8-A2CC-0099CA0A70A7}" type="presOf" srcId="{085BE37A-F27E-4186-BCD6-DCA55C45E833}" destId="{493C4D31-C378-4790-BB88-151594BA243D}" srcOrd="0" destOrd="0" presId="urn:microsoft.com/office/officeart/2005/8/layout/chart3"/>
    <dgm:cxn modelId="{6CD422E4-8148-4A55-85B0-BF4A2A4ABDE6}" type="presOf" srcId="{B6197956-F772-4609-8401-C3657CA80E73}" destId="{39E87B89-17D0-4B7C-8C9A-65166EE2C943}" srcOrd="1" destOrd="0" presId="urn:microsoft.com/office/officeart/2005/8/layout/chart3"/>
    <dgm:cxn modelId="{6FDA77E4-6D19-4EBF-A3B7-645B9DFD9F55}" type="presOf" srcId="{FBD8F964-4F31-40C9-8FB2-F217378131A2}" destId="{5CD1DE43-9957-44D7-AA6E-9676C6D106FB}" srcOrd="1" destOrd="0" presId="urn:microsoft.com/office/officeart/2005/8/layout/chart3"/>
    <dgm:cxn modelId="{AA7BA5EB-E48C-46D1-903A-FB0EDFEC403D}" type="presOf" srcId="{FBD8F964-4F31-40C9-8FB2-F217378131A2}" destId="{E7AADF5D-7124-48F9-8ED8-106ADE4A2819}" srcOrd="0" destOrd="0" presId="urn:microsoft.com/office/officeart/2005/8/layout/chart3"/>
    <dgm:cxn modelId="{A1298FEF-AB82-4216-B4C9-2D9EDE92B5D3}" type="presOf" srcId="{AA7F4282-B6CA-46F7-957F-2A8A3BFB23D8}" destId="{43238935-01EB-4B64-8DC4-3EE5ECD3339D}" srcOrd="1" destOrd="0" presId="urn:microsoft.com/office/officeart/2005/8/layout/chart3"/>
    <dgm:cxn modelId="{0F143558-C50E-4608-BF8F-C8B0DA021130}" type="presParOf" srcId="{8AC52714-AB6E-49A3-99B9-9396779A3CE4}" destId="{7DB5D0A1-EA22-4019-A084-AB66C4ACD370}" srcOrd="0" destOrd="0" presId="urn:microsoft.com/office/officeart/2005/8/layout/chart3"/>
    <dgm:cxn modelId="{9E6C2A8B-73F7-4673-AB96-7A6EE84A8067}" type="presParOf" srcId="{8AC52714-AB6E-49A3-99B9-9396779A3CE4}" destId="{43238935-01EB-4B64-8DC4-3EE5ECD3339D}" srcOrd="1" destOrd="0" presId="urn:microsoft.com/office/officeart/2005/8/layout/chart3"/>
    <dgm:cxn modelId="{E416FA17-5B19-4953-BD1C-DDA2E4A05C7F}" type="presParOf" srcId="{8AC52714-AB6E-49A3-99B9-9396779A3CE4}" destId="{E7AADF5D-7124-48F9-8ED8-106ADE4A2819}" srcOrd="2" destOrd="0" presId="urn:microsoft.com/office/officeart/2005/8/layout/chart3"/>
    <dgm:cxn modelId="{888C64C4-8875-497F-B883-DD56C84C2A95}" type="presParOf" srcId="{8AC52714-AB6E-49A3-99B9-9396779A3CE4}" destId="{5CD1DE43-9957-44D7-AA6E-9676C6D106FB}" srcOrd="3" destOrd="0" presId="urn:microsoft.com/office/officeart/2005/8/layout/chart3"/>
    <dgm:cxn modelId="{81350BEB-6F72-49B2-A4DE-CFF717412256}" type="presParOf" srcId="{8AC52714-AB6E-49A3-99B9-9396779A3CE4}" destId="{C5B56449-B3A0-446A-95E5-1F018F5E70B2}" srcOrd="4" destOrd="0" presId="urn:microsoft.com/office/officeart/2005/8/layout/chart3"/>
    <dgm:cxn modelId="{28EA0322-E375-4246-AE31-FDDFCA8D6471}" type="presParOf" srcId="{8AC52714-AB6E-49A3-99B9-9396779A3CE4}" destId="{D3CF37EA-63B5-4B60-9BC4-2B97235052A5}" srcOrd="5" destOrd="0" presId="urn:microsoft.com/office/officeart/2005/8/layout/chart3"/>
    <dgm:cxn modelId="{07F01AC1-F06B-46D9-931A-2C6163D82BCE}" type="presParOf" srcId="{8AC52714-AB6E-49A3-99B9-9396779A3CE4}" destId="{0B80A610-0E30-4EB3-88F9-4FFCD4C83D1D}" srcOrd="6" destOrd="0" presId="urn:microsoft.com/office/officeart/2005/8/layout/chart3"/>
    <dgm:cxn modelId="{7186F1AA-C5BC-4C13-935F-B3123966A642}" type="presParOf" srcId="{8AC52714-AB6E-49A3-99B9-9396779A3CE4}" destId="{39E87B89-17D0-4B7C-8C9A-65166EE2C943}" srcOrd="7" destOrd="0" presId="urn:microsoft.com/office/officeart/2005/8/layout/chart3"/>
    <dgm:cxn modelId="{4849BD2F-5880-4517-9ACC-4CDEBC31B38A}" type="presParOf" srcId="{8AC52714-AB6E-49A3-99B9-9396779A3CE4}" destId="{18A2521E-3807-495D-B13B-6CD6E2E1487A}" srcOrd="8" destOrd="0" presId="urn:microsoft.com/office/officeart/2005/8/layout/chart3"/>
    <dgm:cxn modelId="{BE2BF7EC-5AC9-4006-A022-A148DA61DAD4}" type="presParOf" srcId="{8AC52714-AB6E-49A3-99B9-9396779A3CE4}" destId="{1284A320-5257-4B9B-8091-01FA319F5729}" srcOrd="9" destOrd="0" presId="urn:microsoft.com/office/officeart/2005/8/layout/chart3"/>
    <dgm:cxn modelId="{EAED8A7F-7630-4AA7-85D4-A5BB77DCD82E}" type="presParOf" srcId="{8AC52714-AB6E-49A3-99B9-9396779A3CE4}" destId="{1D874CE3-138E-475B-B4C8-B0814B482945}" srcOrd="10" destOrd="0" presId="urn:microsoft.com/office/officeart/2005/8/layout/chart3"/>
    <dgm:cxn modelId="{C0D7AA04-5E3B-489E-AEE8-09ECBE19CB9C}" type="presParOf" srcId="{8AC52714-AB6E-49A3-99B9-9396779A3CE4}" destId="{27ED1C30-779A-42FF-B877-6DE820C7E6E6}" srcOrd="11" destOrd="0" presId="urn:microsoft.com/office/officeart/2005/8/layout/chart3"/>
    <dgm:cxn modelId="{1875CDA3-24C9-4D36-86B2-A0BD4D8D79CB}" type="presParOf" srcId="{8AC52714-AB6E-49A3-99B9-9396779A3CE4}" destId="{493C4D31-C378-4790-BB88-151594BA243D}" srcOrd="12" destOrd="0" presId="urn:microsoft.com/office/officeart/2005/8/layout/chart3"/>
    <dgm:cxn modelId="{48750E5C-7533-474A-92B6-39725FEA808C}" type="presParOf" srcId="{8AC52714-AB6E-49A3-99B9-9396779A3CE4}" destId="{D12EF714-A34B-4A57-9C0B-8F5D21EEE8F5}" srcOrd="1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5D0A1-EA22-4019-A084-AB66C4ACD370}">
      <dsp:nvSpPr>
        <dsp:cNvPr id="0" name=""/>
        <dsp:cNvSpPr/>
      </dsp:nvSpPr>
      <dsp:spPr>
        <a:xfrm>
          <a:off x="1620900" y="500403"/>
          <a:ext cx="7310247" cy="7310247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Neural text-generator</a:t>
          </a:r>
          <a:endParaRPr lang="en-US" sz="3000" kern="1200" dirty="0"/>
        </a:p>
      </dsp:txBody>
      <dsp:txXfrm>
        <a:off x="5348256" y="1196617"/>
        <a:ext cx="2001615" cy="1261888"/>
      </dsp:txXfrm>
    </dsp:sp>
    <dsp:sp modelId="{E7AADF5D-7124-48F9-8ED8-106ADE4A2819}">
      <dsp:nvSpPr>
        <dsp:cNvPr id="0" name=""/>
        <dsp:cNvSpPr/>
      </dsp:nvSpPr>
      <dsp:spPr>
        <a:xfrm>
          <a:off x="1432052" y="892024"/>
          <a:ext cx="7310247" cy="7310247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Machine text-generator</a:t>
          </a:r>
        </a:p>
      </dsp:txBody>
      <dsp:txXfrm>
        <a:off x="6436090" y="3502827"/>
        <a:ext cx="2123452" cy="1348914"/>
      </dsp:txXfrm>
    </dsp:sp>
    <dsp:sp modelId="{C5B56449-B3A0-446A-95E5-1F018F5E70B2}">
      <dsp:nvSpPr>
        <dsp:cNvPr id="0" name=""/>
        <dsp:cNvSpPr/>
      </dsp:nvSpPr>
      <dsp:spPr>
        <a:xfrm>
          <a:off x="1432052" y="892024"/>
          <a:ext cx="7310247" cy="7310247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AI text-generator</a:t>
          </a:r>
        </a:p>
      </dsp:txBody>
      <dsp:txXfrm>
        <a:off x="6131497" y="5243362"/>
        <a:ext cx="1914588" cy="1392428"/>
      </dsp:txXfrm>
    </dsp:sp>
    <dsp:sp modelId="{0B80A610-0E30-4EB3-88F9-4FFCD4C83D1D}">
      <dsp:nvSpPr>
        <dsp:cNvPr id="0" name=""/>
        <dsp:cNvSpPr/>
      </dsp:nvSpPr>
      <dsp:spPr>
        <a:xfrm>
          <a:off x="1432052" y="892024"/>
          <a:ext cx="7310247" cy="7310247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Artificial text-generator</a:t>
          </a:r>
        </a:p>
      </dsp:txBody>
      <dsp:txXfrm>
        <a:off x="4108124" y="6635790"/>
        <a:ext cx="1958102" cy="1392428"/>
      </dsp:txXfrm>
    </dsp:sp>
    <dsp:sp modelId="{18A2521E-3807-495D-B13B-6CD6E2E1487A}">
      <dsp:nvSpPr>
        <dsp:cNvPr id="0" name=""/>
        <dsp:cNvSpPr/>
      </dsp:nvSpPr>
      <dsp:spPr>
        <a:xfrm>
          <a:off x="1432052" y="892024"/>
          <a:ext cx="7310247" cy="7310247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Synthetic text-generator</a:t>
          </a:r>
        </a:p>
      </dsp:txBody>
      <dsp:txXfrm>
        <a:off x="2128266" y="5243362"/>
        <a:ext cx="1914588" cy="1392428"/>
      </dsp:txXfrm>
    </dsp:sp>
    <dsp:sp modelId="{1D874CE3-138E-475B-B4C8-B0814B482945}">
      <dsp:nvSpPr>
        <dsp:cNvPr id="0" name=""/>
        <dsp:cNvSpPr/>
      </dsp:nvSpPr>
      <dsp:spPr>
        <a:xfrm>
          <a:off x="1432052" y="892024"/>
          <a:ext cx="7310247" cy="7310247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Computer text-generator</a:t>
          </a:r>
        </a:p>
      </dsp:txBody>
      <dsp:txXfrm>
        <a:off x="1614808" y="3502827"/>
        <a:ext cx="2123452" cy="1348914"/>
      </dsp:txXfrm>
    </dsp:sp>
    <dsp:sp modelId="{493C4D31-C378-4790-BB88-151594BA243D}">
      <dsp:nvSpPr>
        <dsp:cNvPr id="0" name=""/>
        <dsp:cNvSpPr/>
      </dsp:nvSpPr>
      <dsp:spPr>
        <a:xfrm>
          <a:off x="1432052" y="892024"/>
          <a:ext cx="7310247" cy="7310247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Deepfake text-generator</a:t>
          </a:r>
        </a:p>
      </dsp:txBody>
      <dsp:txXfrm>
        <a:off x="3015939" y="1588238"/>
        <a:ext cx="2001615" cy="1261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2" tIns="0" rIns="19412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2" tIns="0" rIns="19412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2" tIns="0" rIns="19412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2" tIns="0" rIns="19412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39:46.8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1 256,'1695'0,"-1682"0,0-1,0 0,-1-1,1-1,-1 0,1-1,-1 0,13-7,-4 4,1 1,0 0,0 2,0 0,24 0,37-6,-62 6,1-1,-1-1,0 0,-1-2,37-18,-11-1,73-38,-103 58,1 0,0 2,0 0,0 0,29-2,201 4,-128 6,3-5,122 4,-224 1,0 0,0 2,-1 0,0 1,23 10,-17-6,0-1,28 6,-15-9,-19-3,0 0,20 8,-31-9,21 9,1-2,0-1,50 7,29-3,100 5,231-18,-403 3,57 10,19 1,189-11,-159-3,-105 2,58 12,17 0,-94-12,-1 1,1 0,-1 2,0 0,35 13,25 9,12 5,-69-25,-1 0,1-1,0-1,0-1,35 0,-43-1,0 0,0 1,-1 0,1 1,21 9,-19-7,1 0,-1-1,19 3,-3-5,46 0,-51-3,0 1,-1 1,31 6,-23-2,-1 0,47 0,67-6,-67-2,213 2,-251 2,58 10,18 1,-36-12,-44-1,-1 1,61 10,-25 6,-39-8,1-2,40 4,-35-9,-4-1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40:30.4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0 116,'5'1,"0"-1,0 1,-1 1,1-1,0 1,-1 0,1 0,-1 0,1 0,3 4,19 8,-1-4,1-1,0-1,1-1,42 4,115-4,-112-8,109 1,-111 11,-13-1,-44-9,0 1,0 1,0 0,-1 0,1 2,-1 0,0 0,14 8,-14-5,1-1,0 0,1-1,0-1,26 6,-17-6,1-2,46 0,248-7,-302 4,1 0,-1-2,0 0,0-1,0-1,-1-1,19-7,-21 7,0 0,1 1,0 0,22-2,61 0,-47 4,-34 1,0-1,0-1,0-1,0 0,22-10,76-41,-45 20,-38 19,-12 6,0 0,1 1,0 1,0 1,44-8,55 0,-102 12,89-20,-84 17,1 1,0 1,37-1,74 6,-61 1,787-1,-465-2,-371 2,-1 2,35 7,-30-5,38 3,67-8,29 2,-147 0,1 1,0 1,-1 1,0 0,21 10,-5 3,-7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40:37.3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0 343,'3'3,"1"-1,-1 1,0-1,1 0,-1-1,1 1,0 0,-1-1,1 0,0 0,6 1,6 0,23 1,-29-3,337 3,-178-5,-120 4,52 9,-19-1,-37-6,86 11,-104-10,92 17,-84-15,-1-2,47 1,73-6,-71-1,279 0,-323 0,58-11,20-2,-93 13,0-1,0-1,0-1,0-1,-1-2,1 0,-2-1,34-17,-39 16,1 1,0 1,0 1,1 1,0 0,34-4,-1 5,66 3,-80 0,65-10,-18 1,40-9,-75 10,120-28,-48 10,-106 23,-1 0,1-1,28-14,40-30,-75 44,0 1,1 0,-1 0,1 1,0 0,0 1,0 0,0 1,15-1,9-2,-24 2,0-1,-1 0,1 0,-1-1,0-1,15-8,23-11,-31 18,2 1,-1 0,1 1,-1 1,24 0,91 3,-73 2,-35-2,-9 0,0 0,0 1,0 0,0 1,18 6,120 34,1-9,-88-15,-49-14,0 1,17 8,17 5,-31-13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40:42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1,'361'0,"-354"0,1 0,-1 0,1 1,-1 0,1 0,-1 1,1 0,-1 0,10 5,0 0,-1 0,2-1,-1 0,1-2,0 0,0-1,0-1,35 0,261-2,-128-2,141 2,-283-1,56-11,24-2,285 12,-211 4,372-2,-531 2,59 9,19 3,-78-13,1 3,-1 1,62 16,-91-17,-1 0,1 0,-1 1,12 9,-10-7,-1 0,17 6,-2-2,0-1,1-2,1-1,-1 0,39 3,-46-9,-1 1,22 5,-33-5,-1 0,1 0,-1 0,0 1,0 0,0 1,-1-1,1 1,7 7,10 7,1-1,0-1,1-1,43 18,-57-27,9 3,0 0,1-1,1-1,26 5,13-1,109 8,-142-17,40 9,14 1,-59-10,-1 0,25-1,-41-2,-1 1,0-1,1 0,-1 0,1 0,-1-1,0 1,0-1,10-6,45-28,-42 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40:45.2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39:52.5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57,'41'1,"-1"-3,47-8,-22 1,81-1,69 11,-83 1,-97-4,55-10,0 1,240 6,-188 7,-119-2,-8-1,0 1,0 1,0 0,0 1,20 5,2 5,-15-4,0-1,0-1,1-1,36 4,30-9,-54 0,0 0,58 10,83 19,-114-20,84 1,66-10,-80-2,488 2,-596-1,1-2,29-6,10-1,285 1,-216 11,514-2,-633-1,0-1,0 0,0-1,0-1,22-8,27-7,-27 13,1 1,42 0,75 6,-53 2,941-3,-1008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39:57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1,'1'1,"-1"1,0 0,1-1,-1 1,1 0,-1-1,1 1,1 2,3 6,-1 2,0-1,0 0,8 12,-9-18,0-1,0 0,1 1,-1-1,1 0,0-1,0 1,0-1,7 4,11 7,0-1,1-1,0 0,1-2,0-1,48 10,-15-7,103 34,-80-18,131 28,147 0,-340-54,500 58,-444-46,-45-8,-1-1,49 3,450-8,-217-2,706 2,-975-2,1-2,-1-1,47-14,-11-3,29-5,-92 23,0 0,0 0,0-2,23-12,12-5,-28 16,0 0,0 2,0 0,1 1,27-1,-16 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40:02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0 199,'0'19,"3"25,-2-38,1 1,-1 0,1 0,0-1,1 1,6 11,-4-9,2 0,-1 0,1 0,0-1,1 0,0-1,0 1,17 10,-7-5,-1 0,-1 1,0 1,19 23,-29-32,0 0,0-1,1 1,0-1,0-1,0 1,0-1,0 0,1-1,11 4,2-2,0 0,39 4,10 0,42 3,135-11,-130-2,-101 0,0 0,-1-2,0 0,1-1,22-8,22-7,-33 11,0-1,0-2,-1 0,29-18,-21 11,-15 9,1 1,1 0,34-6,-39 9,4 0,-1-2,26-13,17-7,-23 15,0 1,1 2,0 1,0 3,61-1,27 8,99-3,-183-3,-1-2,51-13,-33-2,3 0,-25 9,0-2,64-32,-20 8,-31 13,-36 17,0 0,1 1,0 1,26-6,89-8,-35 6,-8 2,-35 4,79-2,56 11,-70 1,-56-3,-8 0,-1 2,72 10,-67-2,85 2,61-12,-76-1,596 2,-688 2,55 10,1-1,-82-11,0 1,0 0,-1 1,1 0,0 0,-1 1,1 1,16 7,-17-5,-1-1,1-1,0 0,1 0,-1-1,1 0,10 1,-1 1,-1 1,0 0,28 15,-24-11,39 13,111 17,-107-27,-35-6,61 5,210-11,-143-3,-80 2,-45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40:05.8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0,'461'0,"-280"13,-43-1,73 17,-42-4,-57-19,45 6,-16 3,-98-12,46 9,6 0,-7 2,-59-8,32 2,267-4,-182-6,670 2,-776-2,55-9,-4-1,-1-2,3-1,-64 14,-14 1,0-1,25-5,-18-1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40:08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0,'821'0,"-774"3,73 12,-67-7,13 3,47 6,19-2,-72-6,67 0,390-10,-488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40:12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22,'4336'0,"-4317"0,0-2,0-1,34-8,-34 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40:17.4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1 313,'4'1,"1"0,0 0,-1 0,1 0,-1 1,7 3,7 2,19 4,0-2,1-1,0-2,1-2,65-1,429-5,-488 0,59-10,35-2,-97 10,0-1,0-1,53-17,-58 16,1 1,0 2,68 2,2 0,-14-10,-6 1,25-4,20-1,14 16,29-1,-70-13,8 0,225 12,-175 3,1209-1,-1361 0,-1-1,0 0,0-1,0-1,18-5,51-27,-48 20,-16 9,0 1,0 0,18-2,1-1,5 0,0 3,1 1,77 3,-99 1,-12 0,1 0,-1 0,0-1,1 0,-1-1,0 0,0 0,0 0,0-1,0 0,11-7,-2 1,0 1,0 0,1 1,0 1,0 1,1 0,-1 1,1 1,0 1,0 0,18 2,411 3,-436-3,-1 1,1 1,-1-1,0 2,0-1,0 1,0 1,0 0,-1 0,0 1,0 0,0 0,0 1,11 11,-17-14,0 0,0 1,0-1,-1 1,1 0,-1 0,0 0,0 0,0 0,-1 0,0 0,1 1,-2-1,1 0,0 1,-1-1,0 1,0-1,0 1,-1 5,-3 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14:40:22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0,'4'4,"73"43,-66-41,1 0,0-1,0-1,24 6,229 47,-241-51,29 11,18 5,70 3,-48-9,-40-4,68 26,-62-16,-39-13,0-1,0-1,1-1,0-1,32 4,20-8,-47-1,0 0,0 2,28 5,36 7,8 1,-64-8,1-2,45 2,71-7,-78-1,-47-1,0-2,-1 0,1-1,-1-2,36-13,49-13,-55 20,58-9,-87 17,0-1,31-10,25-7,-67 20,24-5,51-17,-63 17,1 1,45-6,-45 9,0-1,42-13,-43 9,1 2,0 0,0 2,43-2,116 7,-92 1,269 0,-334-3,-1-1,31-6,37-5,-17 14,-48 1,42-5,-58 1,1 0,-1-2,16-6,25-7,-40 15,0 0,1 2,-1 0,0 1,0 0,0 2,30 6,27 0,1-2,84-6,-88-1,-55 0,1 0,26-7,-31 5,1 0,0 1,0 1,0 0,16 1,21 5,161 11,-170-16,2-1,0 2,55 9,-40-1,85 1,60-11,-75 0,-11-1,138 5,-147 10,-67-7,47 2,417-7,-242-2,-232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2" tIns="0" rIns="19412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2" tIns="0" rIns="19412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2" tIns="0" rIns="19412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2" tIns="0" rIns="19412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475" y="4415790"/>
            <a:ext cx="5144206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7513" y="703263"/>
            <a:ext cx="6175375" cy="3473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401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914629" algn="l" rtl="0" eaLnBrk="0" fontAlgn="base" hangingPunct="0">
      <a:spcBef>
        <a:spcPct val="30000"/>
      </a:spcBef>
      <a:spcAft>
        <a:spcPct val="0"/>
      </a:spcAft>
      <a:defRPr sz="2401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1829257" algn="l" rtl="0" eaLnBrk="0" fontAlgn="base" hangingPunct="0">
      <a:spcBef>
        <a:spcPct val="30000"/>
      </a:spcBef>
      <a:spcAft>
        <a:spcPct val="0"/>
      </a:spcAft>
      <a:defRPr sz="2401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2743886" algn="l" rtl="0" eaLnBrk="0" fontAlgn="base" hangingPunct="0">
      <a:spcBef>
        <a:spcPct val="30000"/>
      </a:spcBef>
      <a:spcAft>
        <a:spcPct val="0"/>
      </a:spcAft>
      <a:defRPr sz="2401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3658514" algn="l" rtl="0" eaLnBrk="0" fontAlgn="base" hangingPunct="0">
      <a:spcBef>
        <a:spcPct val="30000"/>
      </a:spcBef>
      <a:spcAft>
        <a:spcPct val="0"/>
      </a:spcAft>
      <a:defRPr sz="2401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4573143" algn="l" defTabSz="91462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7772" algn="l" defTabSz="91462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400" algn="l" defTabSz="91462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029" algn="l" defTabSz="91462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3263"/>
            <a:ext cx="6175375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708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0"/>
            <a:ext cx="24387301" cy="137159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3584916" y="3401568"/>
            <a:ext cx="17217345" cy="788212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4000"/>
              </a:lnSpc>
              <a:spcBef>
                <a:spcPts val="600"/>
              </a:spcBef>
              <a:spcAft>
                <a:spcPts val="1200"/>
              </a:spcAft>
              <a:buFontTx/>
              <a:buNone/>
              <a:defRPr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84916" y="2505456"/>
            <a:ext cx="17217345" cy="749808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4000"/>
              </a:lnSpc>
              <a:spcBef>
                <a:spcPts val="600"/>
              </a:spcBef>
              <a:spcAft>
                <a:spcPts val="1200"/>
              </a:spcAft>
              <a:buFontTx/>
              <a:buNone/>
              <a:defRPr sz="3600" baseline="0"/>
            </a:lvl1pPr>
            <a:lvl2pPr marL="1041400" indent="0">
              <a:buNone/>
              <a:defRPr/>
            </a:lvl2pPr>
            <a:lvl3pPr marL="1952626" indent="0">
              <a:buNone/>
              <a:defRPr/>
            </a:lvl3pPr>
            <a:lvl4pPr marL="2854324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84916" y="11411712"/>
            <a:ext cx="17217345" cy="54864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2800"/>
              </a:lnSpc>
              <a:spcBef>
                <a:spcPts val="600"/>
              </a:spcBef>
              <a:spcAft>
                <a:spcPts val="1200"/>
              </a:spcAft>
              <a:buFontTx/>
              <a:buNone/>
              <a:defRPr sz="2400" b="1" i="0" baseline="0"/>
            </a:lvl1pPr>
            <a:lvl2pPr marL="1041400" indent="0">
              <a:buNone/>
              <a:defRPr/>
            </a:lvl2pPr>
            <a:lvl3pPr marL="1952626" indent="0">
              <a:buNone/>
              <a:defRPr/>
            </a:lvl3pPr>
            <a:lvl4pPr marL="2854324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9246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135" y="2578608"/>
            <a:ext cx="21850908" cy="9656064"/>
          </a:xfrm>
          <a:prstGeom prst="rect">
            <a:avLst/>
          </a:prstGeom>
        </p:spPr>
        <p:txBody>
          <a:bodyPr/>
          <a:lstStyle>
            <a:lvl1pPr marL="475488" indent="-475488">
              <a:lnSpc>
                <a:spcPct val="90000"/>
              </a:lnSpc>
              <a:spcBef>
                <a:spcPts val="2400"/>
              </a:spcBef>
              <a:buSzPct val="100000"/>
              <a:buFont typeface="Arial"/>
              <a:buChar char="•"/>
              <a:defRPr/>
            </a:lvl1pPr>
            <a:lvl2pPr marL="1078992" indent="-512064">
              <a:lnSpc>
                <a:spcPct val="90000"/>
              </a:lnSpc>
              <a:spcBef>
                <a:spcPts val="1200"/>
              </a:spcBef>
              <a:defRPr/>
            </a:lvl2pPr>
            <a:lvl3pPr marL="1517904" indent="-365760">
              <a:lnSpc>
                <a:spcPct val="90000"/>
              </a:lnSpc>
              <a:spcBef>
                <a:spcPts val="1200"/>
              </a:spcBef>
              <a:buSzPct val="90000"/>
              <a:buFont typeface="Arial"/>
              <a:buChar char="•"/>
              <a:defRPr/>
            </a:lvl3pPr>
            <a:lvl4pPr marL="2066544" indent="0">
              <a:lnSpc>
                <a:spcPct val="90000"/>
              </a:lnSpc>
              <a:spcBef>
                <a:spcPts val="1200"/>
              </a:spcBef>
              <a:buFontTx/>
              <a:buNone/>
              <a:defRPr/>
            </a:lvl4pPr>
            <a:lvl5pPr marL="2523744" indent="0">
              <a:lnSpc>
                <a:spcPct val="90000"/>
              </a:lnSpc>
              <a:spcBef>
                <a:spcPts val="1200"/>
              </a:spcBef>
              <a:buSzPct val="85000"/>
              <a:buFontTx/>
              <a:buNone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68133" y="2578608"/>
            <a:ext cx="10632809" cy="9656064"/>
          </a:xfrm>
          <a:prstGeom prst="rect">
            <a:avLst/>
          </a:prstGeom>
        </p:spPr>
        <p:txBody>
          <a:bodyPr/>
          <a:lstStyle>
            <a:lvl1pPr marL="475488" indent="-475488">
              <a:lnSpc>
                <a:spcPct val="90000"/>
              </a:lnSpc>
              <a:spcBef>
                <a:spcPts val="2400"/>
              </a:spcBef>
              <a:buSzPct val="100000"/>
              <a:buFont typeface="Arial"/>
              <a:buChar char="•"/>
              <a:defRPr/>
            </a:lvl1pPr>
            <a:lvl2pPr marL="1078992" indent="-512064">
              <a:lnSpc>
                <a:spcPct val="90000"/>
              </a:lnSpc>
              <a:spcBef>
                <a:spcPts val="1200"/>
              </a:spcBef>
              <a:defRPr/>
            </a:lvl2pPr>
            <a:lvl3pPr marL="1517904" indent="-365760">
              <a:lnSpc>
                <a:spcPct val="90000"/>
              </a:lnSpc>
              <a:spcBef>
                <a:spcPts val="1200"/>
              </a:spcBef>
              <a:buSzPct val="90000"/>
              <a:buFont typeface="Wingdings" charset="2"/>
              <a:buChar char="§"/>
              <a:defRPr/>
            </a:lvl3pPr>
            <a:lvl4pPr marL="2066544" indent="0">
              <a:lnSpc>
                <a:spcPct val="90000"/>
              </a:lnSpc>
              <a:spcBef>
                <a:spcPts val="1200"/>
              </a:spcBef>
              <a:buFontTx/>
              <a:buNone/>
              <a:defRPr/>
            </a:lvl4pPr>
            <a:lvl5pPr marL="2523744" indent="0">
              <a:lnSpc>
                <a:spcPct val="90000"/>
              </a:lnSpc>
              <a:spcBef>
                <a:spcPts val="1200"/>
              </a:spcBef>
              <a:buSzPct val="85000"/>
              <a:buFontTx/>
              <a:buNone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2437460" y="2578608"/>
            <a:ext cx="10632809" cy="9656064"/>
          </a:xfrm>
          <a:prstGeom prst="rect">
            <a:avLst/>
          </a:prstGeom>
        </p:spPr>
        <p:txBody>
          <a:bodyPr/>
          <a:lstStyle>
            <a:lvl1pPr marL="475488" indent="-475488">
              <a:lnSpc>
                <a:spcPct val="90000"/>
              </a:lnSpc>
              <a:spcBef>
                <a:spcPts val="2400"/>
              </a:spcBef>
              <a:buSzPct val="100000"/>
              <a:buFont typeface="Arial"/>
              <a:buChar char="•"/>
              <a:defRPr/>
            </a:lvl1pPr>
            <a:lvl2pPr marL="1078992" indent="-512064">
              <a:lnSpc>
                <a:spcPct val="90000"/>
              </a:lnSpc>
              <a:spcBef>
                <a:spcPts val="1200"/>
              </a:spcBef>
              <a:defRPr/>
            </a:lvl2pPr>
            <a:lvl3pPr marL="1517904" indent="-365760">
              <a:lnSpc>
                <a:spcPct val="90000"/>
              </a:lnSpc>
              <a:spcBef>
                <a:spcPts val="1200"/>
              </a:spcBef>
              <a:buSzPct val="90000"/>
              <a:buFont typeface="Wingdings" charset="2"/>
              <a:buChar char="§"/>
              <a:defRPr/>
            </a:lvl3pPr>
            <a:lvl4pPr marL="2066544" indent="0">
              <a:lnSpc>
                <a:spcPct val="90000"/>
              </a:lnSpc>
              <a:spcBef>
                <a:spcPts val="1200"/>
              </a:spcBef>
              <a:buFontTx/>
              <a:buNone/>
              <a:defRPr/>
            </a:lvl4pPr>
            <a:lvl5pPr marL="2523744" indent="0">
              <a:lnSpc>
                <a:spcPct val="90000"/>
              </a:lnSpc>
              <a:spcBef>
                <a:spcPts val="1200"/>
              </a:spcBef>
              <a:buSzPct val="85000"/>
              <a:buFontTx/>
              <a:buNone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1880" y="292608"/>
            <a:ext cx="19363417" cy="9326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135" y="2578608"/>
            <a:ext cx="21850908" cy="9656064"/>
          </a:xfrm>
          <a:prstGeom prst="rect">
            <a:avLst/>
          </a:prstGeom>
        </p:spPr>
        <p:txBody>
          <a:bodyPr/>
          <a:lstStyle>
            <a:lvl1pPr marL="475488" indent="-475488">
              <a:lnSpc>
                <a:spcPct val="90000"/>
              </a:lnSpc>
              <a:spcBef>
                <a:spcPts val="2400"/>
              </a:spcBef>
              <a:buSzPct val="100000"/>
              <a:buFont typeface="Arial"/>
              <a:buChar char="•"/>
              <a:defRPr/>
            </a:lvl1pPr>
            <a:lvl2pPr marL="1078992" indent="-512064">
              <a:lnSpc>
                <a:spcPct val="90000"/>
              </a:lnSpc>
              <a:spcBef>
                <a:spcPts val="1200"/>
              </a:spcBef>
              <a:defRPr/>
            </a:lvl2pPr>
            <a:lvl3pPr marL="1517904" indent="-365760">
              <a:lnSpc>
                <a:spcPct val="90000"/>
              </a:lnSpc>
              <a:spcBef>
                <a:spcPts val="1200"/>
              </a:spcBef>
              <a:buSzPct val="90000"/>
              <a:buFont typeface="Wingdings" charset="2"/>
              <a:buChar char="§"/>
              <a:defRPr/>
            </a:lvl3pPr>
            <a:lvl4pPr marL="2066544" indent="0">
              <a:lnSpc>
                <a:spcPct val="90000"/>
              </a:lnSpc>
              <a:spcBef>
                <a:spcPts val="1200"/>
              </a:spcBef>
              <a:buFontTx/>
              <a:buNone/>
              <a:defRPr/>
            </a:lvl4pPr>
            <a:lvl5pPr marL="2523744" indent="0">
              <a:lnSpc>
                <a:spcPct val="90000"/>
              </a:lnSpc>
              <a:spcBef>
                <a:spcPts val="1200"/>
              </a:spcBef>
              <a:buSzPct val="85000"/>
              <a:buFontTx/>
              <a:buNone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1880" y="1188720"/>
            <a:ext cx="19363417" cy="609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4800"/>
              </a:lnSpc>
              <a:spcBef>
                <a:spcPts val="600"/>
              </a:spcBef>
              <a:spcAft>
                <a:spcPts val="1200"/>
              </a:spcAft>
              <a:buFontTx/>
              <a:buNone/>
              <a:defRPr sz="4800" baseline="0"/>
            </a:lvl1pPr>
            <a:lvl2pPr marL="1041400" indent="0">
              <a:buNone/>
              <a:defRPr/>
            </a:lvl2pPr>
            <a:lvl3pPr marL="1952626" indent="0">
              <a:buNone/>
              <a:defRPr/>
            </a:lvl3pPr>
            <a:lvl4pPr marL="2854324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135" y="3364992"/>
            <a:ext cx="21850908" cy="8887968"/>
          </a:xfrm>
          <a:prstGeom prst="rect">
            <a:avLst/>
          </a:prstGeom>
        </p:spPr>
        <p:txBody>
          <a:bodyPr anchor="t" anchorCtr="1"/>
          <a:lstStyle>
            <a:lvl1pPr marL="475488" indent="-475488">
              <a:lnSpc>
                <a:spcPct val="90000"/>
              </a:lnSpc>
              <a:spcBef>
                <a:spcPts val="3000"/>
              </a:spcBef>
              <a:buSzPct val="100000"/>
              <a:buFont typeface="Arial"/>
              <a:buChar char="•"/>
              <a:defRPr/>
            </a:lvl1pPr>
            <a:lvl2pPr marL="1078992" indent="-512064">
              <a:lnSpc>
                <a:spcPct val="90000"/>
              </a:lnSpc>
              <a:spcBef>
                <a:spcPts val="3000"/>
              </a:spcBef>
              <a:defRPr/>
            </a:lvl2pPr>
            <a:lvl3pPr marL="1517904" indent="-365760">
              <a:lnSpc>
                <a:spcPct val="90000"/>
              </a:lnSpc>
              <a:spcBef>
                <a:spcPts val="3000"/>
              </a:spcBef>
              <a:buSzPct val="90000"/>
              <a:buFont typeface="Wingdings" charset="2"/>
              <a:buChar char="§"/>
              <a:defRPr/>
            </a:lvl3pPr>
            <a:lvl4pPr marL="2066544" indent="0">
              <a:lnSpc>
                <a:spcPct val="90000"/>
              </a:lnSpc>
              <a:spcBef>
                <a:spcPts val="3000"/>
              </a:spcBef>
              <a:buFontTx/>
              <a:buNone/>
              <a:defRPr/>
            </a:lvl4pPr>
            <a:lvl5pPr marL="2523744" indent="0">
              <a:lnSpc>
                <a:spcPct val="90000"/>
              </a:lnSpc>
              <a:spcBef>
                <a:spcPts val="3000"/>
              </a:spcBef>
              <a:buSzPct val="85000"/>
              <a:buFontTx/>
              <a:buNone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218983" y="3529584"/>
            <a:ext cx="15924826" cy="755294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4000"/>
              </a:lnSpc>
              <a:spcBef>
                <a:spcPts val="600"/>
              </a:spcBef>
              <a:spcAft>
                <a:spcPts val="1200"/>
              </a:spcAft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18983" y="2633472"/>
            <a:ext cx="15924826" cy="749808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4000"/>
              </a:lnSpc>
              <a:spcBef>
                <a:spcPts val="600"/>
              </a:spcBef>
              <a:spcAft>
                <a:spcPts val="1200"/>
              </a:spcAft>
              <a:buFontTx/>
              <a:buNone/>
              <a:defRPr sz="3600" baseline="0"/>
            </a:lvl1pPr>
            <a:lvl2pPr marL="1041400" indent="0">
              <a:buNone/>
              <a:defRPr/>
            </a:lvl2pPr>
            <a:lvl3pPr marL="1952626" indent="0">
              <a:buNone/>
              <a:defRPr/>
            </a:lvl3pPr>
            <a:lvl4pPr marL="2854324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218983" y="11210544"/>
            <a:ext cx="15924826" cy="54864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2800"/>
              </a:lnSpc>
              <a:spcBef>
                <a:spcPts val="600"/>
              </a:spcBef>
              <a:spcAft>
                <a:spcPts val="1200"/>
              </a:spcAft>
              <a:buFontTx/>
              <a:buNone/>
              <a:defRPr sz="2400" b="1" i="0" baseline="0"/>
            </a:lvl1pPr>
            <a:lvl2pPr marL="1041400" indent="0">
              <a:buNone/>
              <a:defRPr/>
            </a:lvl2pPr>
            <a:lvl3pPr marL="1952626" indent="0">
              <a:buNone/>
              <a:defRPr/>
            </a:lvl3pPr>
            <a:lvl4pPr marL="2854324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4633565" y="3657600"/>
            <a:ext cx="15168823" cy="669340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4000"/>
              </a:lnSpc>
              <a:spcBef>
                <a:spcPts val="600"/>
              </a:spcBef>
              <a:spcAft>
                <a:spcPts val="1200"/>
              </a:spcAft>
              <a:buFontTx/>
              <a:buNone/>
              <a:defRPr/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33565" y="2743200"/>
            <a:ext cx="15168823" cy="749808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4000"/>
              </a:lnSpc>
              <a:spcBef>
                <a:spcPts val="600"/>
              </a:spcBef>
              <a:spcAft>
                <a:spcPts val="1200"/>
              </a:spcAft>
              <a:buFontTx/>
              <a:buNone/>
              <a:defRPr sz="3600" baseline="0"/>
            </a:lvl1pPr>
            <a:lvl2pPr marL="1041400" indent="0">
              <a:buNone/>
              <a:defRPr/>
            </a:lvl2pPr>
            <a:lvl3pPr marL="1952626" indent="0">
              <a:buNone/>
              <a:defRPr/>
            </a:lvl3pPr>
            <a:lvl4pPr marL="2854324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33565" y="10460736"/>
            <a:ext cx="15168823" cy="54864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2800"/>
              </a:lnSpc>
              <a:spcBef>
                <a:spcPts val="600"/>
              </a:spcBef>
              <a:spcAft>
                <a:spcPts val="1200"/>
              </a:spcAft>
              <a:buFontTx/>
              <a:buNone/>
              <a:defRPr sz="2400" b="1" i="0" baseline="0"/>
            </a:lvl1pPr>
            <a:lvl2pPr marL="1041400" indent="0">
              <a:buNone/>
              <a:defRPr/>
            </a:lvl2pPr>
            <a:lvl3pPr marL="1952626" indent="0">
              <a:buNone/>
              <a:defRPr/>
            </a:lvl3pPr>
            <a:lvl4pPr marL="2854324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511880" y="201168"/>
            <a:ext cx="19363417" cy="1627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1" y="1901952"/>
            <a:ext cx="243871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9602" dirty="0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853552" y="12911328"/>
            <a:ext cx="2902073" cy="43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1828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b="0" i="0" baseline="0" dirty="0"/>
              <a:t>RAAINS - </a:t>
            </a:r>
            <a:fld id="{321F32AB-3DDB-C54A-A434-42EC1FB733CD}" type="slidenum">
              <a:rPr lang="en-US" altLang="en-US" sz="1400" b="0" i="0" smtClean="0"/>
              <a:pPr marL="0" marR="0" indent="0" algn="l" defTabSz="1828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1400" b="0" i="0" baseline="0" dirty="0"/>
          </a:p>
          <a:p>
            <a:pPr algn="l">
              <a:lnSpc>
                <a:spcPct val="100000"/>
              </a:lnSpc>
            </a:pPr>
            <a:r>
              <a:rPr lang="en-US" altLang="en-US" sz="1400" b="0" i="0" baseline="0" dirty="0"/>
              <a:t>Author Initials  11/13-15/19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" y="12710160"/>
            <a:ext cx="243871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9602" dirty="0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3" y="493777"/>
            <a:ext cx="1097745" cy="1062202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4560" y="12947905"/>
            <a:ext cx="4048119" cy="4601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3" r:id="rId11"/>
  </p:sldLayoutIdLst>
  <p:txStyles>
    <p:titleStyle>
      <a:lvl1pPr algn="ctr" rtl="0" eaLnBrk="1" fontAlgn="base" hangingPunct="1">
        <a:lnSpc>
          <a:spcPts val="5600"/>
        </a:lnSpc>
        <a:spcBef>
          <a:spcPct val="0"/>
        </a:spcBef>
        <a:spcAft>
          <a:spcPct val="0"/>
        </a:spcAft>
        <a:defRPr sz="5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56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56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56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5600" b="1">
          <a:solidFill>
            <a:schemeClr val="tx2"/>
          </a:solidFill>
          <a:latin typeface="Arial" pitchFamily="-110" charset="0"/>
        </a:defRPr>
      </a:lvl5pPr>
      <a:lvl6pPr marL="914400" algn="ctr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5600" b="1">
          <a:solidFill>
            <a:schemeClr val="tx2"/>
          </a:solidFill>
          <a:latin typeface="Arial" pitchFamily="-110" charset="0"/>
        </a:defRPr>
      </a:lvl6pPr>
      <a:lvl7pPr marL="1828800" algn="ctr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5600" b="1">
          <a:solidFill>
            <a:schemeClr val="tx2"/>
          </a:solidFill>
          <a:latin typeface="Arial" pitchFamily="-110" charset="0"/>
        </a:defRPr>
      </a:lvl7pPr>
      <a:lvl8pPr marL="2743200" algn="ctr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5600" b="1">
          <a:solidFill>
            <a:schemeClr val="tx2"/>
          </a:solidFill>
          <a:latin typeface="Arial" pitchFamily="-110" charset="0"/>
        </a:defRPr>
      </a:lvl8pPr>
      <a:lvl9pPr marL="3657600" algn="ctr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5600" b="1">
          <a:solidFill>
            <a:schemeClr val="tx2"/>
          </a:solidFill>
          <a:latin typeface="Arial" pitchFamily="-110" charset="0"/>
        </a:defRPr>
      </a:lvl9pPr>
    </p:titleStyle>
    <p:bodyStyle>
      <a:lvl1pPr marL="685800" indent="-685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4000" b="1">
          <a:solidFill>
            <a:schemeClr val="tx1"/>
          </a:solidFill>
          <a:latin typeface="+mn-lt"/>
          <a:ea typeface="+mn-ea"/>
          <a:cs typeface="+mn-cs"/>
        </a:defRPr>
      </a:lvl1pPr>
      <a:lvl2pPr marL="1724026" indent="-682626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2409826" indent="-457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32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3092450" indent="-238126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28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28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4572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28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5486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28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6400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28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7315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28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6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1.jpe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5.xml"/><Relationship Id="rId24" Type="http://schemas.openxmlformats.org/officeDocument/2006/relationships/image" Target="../media/image3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4.png"/><Relationship Id="rId10" Type="http://schemas.openxmlformats.org/officeDocument/2006/relationships/image" Target="../media/image25.png"/><Relationship Id="rId19" Type="http://schemas.openxmlformats.org/officeDocument/2006/relationships/customXml" Target="../ink/ink9.xml"/><Relationship Id="rId4" Type="http://schemas.openxmlformats.org/officeDocument/2006/relationships/image" Target="../media/image22.png"/><Relationship Id="rId9" Type="http://schemas.openxmlformats.org/officeDocument/2006/relationships/customXml" Target="../ink/ink4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dauchendu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4714628-767A-A14E-B53E-DFF6383021C8}"/>
              </a:ext>
            </a:extLst>
          </p:cNvPr>
          <p:cNvSpPr txBox="1"/>
          <p:nvPr/>
        </p:nvSpPr>
        <p:spPr>
          <a:xfrm>
            <a:off x="1435942" y="6854680"/>
            <a:ext cx="21515294" cy="110799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Detection and Obfuscation of Deepfake Texts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E8E86-1A7A-C64E-8E4F-E1B49B7E5379}"/>
              </a:ext>
            </a:extLst>
          </p:cNvPr>
          <p:cNvSpPr txBox="1"/>
          <p:nvPr/>
        </p:nvSpPr>
        <p:spPr>
          <a:xfrm>
            <a:off x="1435942" y="8031141"/>
            <a:ext cx="2151529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Adaku Uchendu </a:t>
            </a:r>
          </a:p>
        </p:txBody>
      </p:sp>
      <p:pic>
        <p:nvPicPr>
          <p:cNvPr id="25" name="Picture 24" descr="LL_Logo_blue.png">
            <a:extLst>
              <a:ext uri="{FF2B5EF4-FFF2-40B4-BE49-F238E27FC236}">
                <a16:creationId xmlns:a16="http://schemas.microsoft.com/office/drawing/2014/main" id="{8B74A49B-322F-ED42-807B-7CC72B4CC6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747" y="10558026"/>
            <a:ext cx="6583680" cy="663012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4764" y="0"/>
            <a:ext cx="24377650" cy="274320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800" b="1" dirty="0">
                <a:solidFill>
                  <a:srgbClr val="FFFF00"/>
                </a:solidFill>
              </a:rPr>
              <a:t>UNCLASSIFIED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764" y="13441680"/>
            <a:ext cx="24377650" cy="274320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800" b="1" dirty="0">
                <a:solidFill>
                  <a:srgbClr val="FFFF00"/>
                </a:solidFill>
              </a:rPr>
              <a:t>UNCLASSIFIED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01"/>
          <a:stretch/>
        </p:blipFill>
        <p:spPr>
          <a:xfrm>
            <a:off x="765747" y="730255"/>
            <a:ext cx="10374376" cy="15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0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0A6C-5110-451D-BFA1-EF6B52F4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880" y="201168"/>
            <a:ext cx="19363417" cy="162763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Why does AA &amp; AO matter for neural text detection?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E48BE-EB45-4F4D-AD42-4C51459C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930" y="2578608"/>
            <a:ext cx="19807317" cy="9656064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3DB166-488C-454B-9BB1-463649431978}"/>
              </a:ext>
            </a:extLst>
          </p:cNvPr>
          <p:cNvSpPr txBox="1"/>
          <p:nvPr/>
        </p:nvSpPr>
        <p:spPr>
          <a:xfrm>
            <a:off x="3057405" y="12225305"/>
            <a:ext cx="19039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Le, T., &amp; Lee, D. (2022). Attribution and Obfuscation of Neural Text Authorship: A Data Mining Perspective. </a:t>
            </a:r>
            <a:r>
              <a:rPr lang="en-US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arXiv:2210.10488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16860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07A3F6-9099-E69E-4407-2E8B7431C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8969" y="3322320"/>
            <a:ext cx="6768000" cy="7689600"/>
          </a:xfrm>
        </p:spPr>
        <p:txBody>
          <a:bodyPr vert="horz" lIns="182880" tIns="91440" rIns="182880" bIns="91440" rtlCol="0"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Collect human-written documents</a:t>
            </a:r>
            <a:r>
              <a:rPr lang="en-US" b="0" i="0" dirty="0"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Use Title of human-written document as prompt</a:t>
            </a:r>
            <a:r>
              <a:rPr lang="en-US" b="0" i="0" dirty="0"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With Prompt, generate texts with NTGs</a:t>
            </a:r>
            <a:r>
              <a:rPr lang="en-US" b="0" i="0" dirty="0"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NTG texts is similar to human-written</a:t>
            </a:r>
            <a:r>
              <a:rPr lang="en-US" b="0" i="0" dirty="0"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indent="0" algn="l" rtl="0" fontAlgn="base">
              <a:buNone/>
            </a:pPr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A822D5B-C3AE-224D-66FB-1BB77543D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23694" y="2512752"/>
            <a:ext cx="12028370" cy="86904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26DE3-ED1A-F29D-CC48-3D271663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EE6CA1-E8CC-4A9D-8F41-197E1897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FA61B-A8D1-45FF-A38D-EC785F602672}"/>
              </a:ext>
            </a:extLst>
          </p:cNvPr>
          <p:cNvSpPr txBox="1"/>
          <p:nvPr/>
        </p:nvSpPr>
        <p:spPr>
          <a:xfrm>
            <a:off x="1048066" y="12213467"/>
            <a:ext cx="22291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Le, T., Shu, K., &amp; Lee, D. (2020, January). Authorship attribution for neural text generation. In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Conf. on Empirical Methods in Natural Language Processing (EMNLP)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6415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12A1-7215-6CCE-A5DC-D754E7B0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Authorship Attribution for Neural Text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E405-EC76-A1E8-DBB2-F732928BD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855" y="2477008"/>
            <a:ext cx="21850908" cy="9656064"/>
          </a:xfrm>
        </p:spPr>
        <p:txBody>
          <a:bodyPr vert="horz" lIns="182880" tIns="91440" rIns="182880" bIns="9144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Given a text T1, which NTG (among k options) generated T1 (k ≥ 2)?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Most researchers study the AA problem, where k=2 authors – human &amp; machine/neural method</a:t>
            </a:r>
            <a:endParaRPr lang="en-US" dirty="0"/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27D9AD0-0DC0-DD3A-C659-D88C4DB1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030" y="3708532"/>
            <a:ext cx="8969755" cy="3393308"/>
          </a:xfrm>
          <a:prstGeom prst="rect">
            <a:avLst/>
          </a:prstGeom>
        </p:spPr>
      </p:pic>
      <p:pic>
        <p:nvPicPr>
          <p:cNvPr id="4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5600F897-800B-4B9D-83A7-8B4BE49B7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618" y="8906849"/>
            <a:ext cx="7283936" cy="29092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1446A-389F-D23D-B52F-FF886E2CA285}"/>
              </a:ext>
            </a:extLst>
          </p:cNvPr>
          <p:cNvSpPr/>
          <p:nvPr/>
        </p:nvSpPr>
        <p:spPr>
          <a:xfrm>
            <a:off x="7470750" y="5867009"/>
            <a:ext cx="429846" cy="371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2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0A022-E177-6D42-B982-9133DA30558D}"/>
              </a:ext>
            </a:extLst>
          </p:cNvPr>
          <p:cNvSpPr/>
          <p:nvPr/>
        </p:nvSpPr>
        <p:spPr>
          <a:xfrm>
            <a:off x="9421836" y="11238992"/>
            <a:ext cx="545123" cy="555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44C00-D6B6-453C-805E-1540BAD1EC8C}"/>
              </a:ext>
            </a:extLst>
          </p:cNvPr>
          <p:cNvSpPr txBox="1"/>
          <p:nvPr/>
        </p:nvSpPr>
        <p:spPr>
          <a:xfrm>
            <a:off x="1268132" y="12224511"/>
            <a:ext cx="2185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Le, T., Shu, K., &amp; Lee, D. (2020, January). Authorship attribution for neural text generation. In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Conf. on Empirical Methods in Natural Language Processing (EMNLP)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23388-988B-4DD8-A9D1-C12078BCD9A9}"/>
              </a:ext>
            </a:extLst>
          </p:cNvPr>
          <p:cNvSpPr/>
          <p:nvPr/>
        </p:nvSpPr>
        <p:spPr>
          <a:xfrm flipH="1" flipV="1">
            <a:off x="7823200" y="6238239"/>
            <a:ext cx="802638" cy="436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2"/>
          </a:p>
        </p:txBody>
      </p:sp>
    </p:spTree>
    <p:extLst>
      <p:ext uri="{BB962C8B-B14F-4D97-AF65-F5344CB8AC3E}">
        <p14:creationId xmlns:p14="http://schemas.microsoft.com/office/powerpoint/2010/main" val="14524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D857-22FC-481D-AB99-230DD1F2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880" y="201168"/>
            <a:ext cx="19363417" cy="162763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Categories of AA solutions for neural text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D4A02-1085-43A7-858A-412B6344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80" y="2057470"/>
            <a:ext cx="12263547" cy="1057731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8E29F-5F0B-41B8-8092-00B849FEF06D}"/>
              </a:ext>
            </a:extLst>
          </p:cNvPr>
          <p:cNvSpPr txBox="1"/>
          <p:nvPr/>
        </p:nvSpPr>
        <p:spPr>
          <a:xfrm>
            <a:off x="2387600" y="12234672"/>
            <a:ext cx="19039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Le, T., &amp; Lee, D. (2022). Attribution and Obfuscation of Neural Text Authorship: A Data Mining Perspective. </a:t>
            </a:r>
            <a:r>
              <a:rPr lang="en-US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arXiv:2210.10488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8230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4F484-BC62-4EAD-9CAC-4860F1E7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880" y="201168"/>
            <a:ext cx="19363417" cy="162763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Categories of AO techniques used to obfuscate neural text authorship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4A14A9-FBA2-4F61-A67B-1AC0614B2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5350" y="2578608"/>
            <a:ext cx="17556474" cy="9656064"/>
          </a:xfr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6894B2-6390-4BFA-A63F-D6BD00C800B6}"/>
              </a:ext>
            </a:extLst>
          </p:cNvPr>
          <p:cNvSpPr txBox="1"/>
          <p:nvPr/>
        </p:nvSpPr>
        <p:spPr>
          <a:xfrm>
            <a:off x="2387600" y="12234672"/>
            <a:ext cx="19039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Le, T., &amp; Lee, D. (2022). Attribution and Obfuscation of Neural Text Authorship: A Data Mining Perspective. </a:t>
            </a:r>
            <a:r>
              <a:rPr lang="en-US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arXiv:2210.10488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4430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CEE1-CD9C-4672-B702-890771CF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880" y="201168"/>
            <a:ext cx="19363417" cy="162763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Open Problems</a:t>
            </a:r>
          </a:p>
        </p:txBody>
      </p:sp>
      <p:pic>
        <p:nvPicPr>
          <p:cNvPr id="7170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CB5ECCF5-E95F-4438-8A20-BC6E7C6C84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2434" y="2294128"/>
            <a:ext cx="12622305" cy="965606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169B1-B14A-46AF-9732-48A22AF9A18B}"/>
              </a:ext>
            </a:extLst>
          </p:cNvPr>
          <p:cNvSpPr txBox="1"/>
          <p:nvPr/>
        </p:nvSpPr>
        <p:spPr>
          <a:xfrm>
            <a:off x="2387600" y="12234672"/>
            <a:ext cx="19039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Le, T., &amp; Lee, D. (2022). Attribution and Obfuscation of Neural Text Authorship: A Data Mining Perspective. </a:t>
            </a:r>
            <a:r>
              <a:rPr lang="en-US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arXiv:2210.10488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9957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F208-3EE4-41A1-8E43-82A8C9D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C03CBA-D2DE-4ACD-9EDF-180E20BC52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4864576" y="2578608"/>
            <a:ext cx="8205693" cy="9656064"/>
          </a:xfrm>
        </p:spPr>
        <p:txBody>
          <a:bodyPr/>
          <a:lstStyle/>
          <a:p>
            <a:r>
              <a:rPr lang="en-US" sz="3200" b="0" dirty="0"/>
              <a:t>Deepfake/Neural Text Detection (NTD) is non-trivial</a:t>
            </a:r>
          </a:p>
          <a:p>
            <a:r>
              <a:rPr lang="en-US" sz="3200" b="0" dirty="0"/>
              <a:t>AA solutions for NTD are susceptible to AO techniques</a:t>
            </a:r>
          </a:p>
          <a:p>
            <a:r>
              <a:rPr lang="en-US" sz="3200" b="0" dirty="0"/>
              <a:t>DL-based (Transformers) are more accurate than Stylometric &amp; Statistical</a:t>
            </a:r>
          </a:p>
          <a:p>
            <a:r>
              <a:rPr lang="en-US" sz="3200" b="0" dirty="0"/>
              <a:t>Stylometric &amp; Statistical are more </a:t>
            </a:r>
            <a:r>
              <a:rPr lang="en-US" sz="3200" b="0" dirty="0" err="1"/>
              <a:t>adversarially</a:t>
            </a:r>
            <a:r>
              <a:rPr lang="en-US" sz="3200" b="0" dirty="0"/>
              <a:t> robust to AO techniques than DL-based (Transformers) </a:t>
            </a:r>
          </a:p>
          <a:p>
            <a:r>
              <a:rPr lang="en-US" sz="3200" b="0" dirty="0"/>
              <a:t>Hybrid AA models are the best (robustness, accuracy &amp; generalizability)</a:t>
            </a:r>
          </a:p>
          <a:p>
            <a:r>
              <a:rPr lang="en-US" sz="3200" b="0" dirty="0"/>
              <a:t>Human performance in detection of neural texts is at chance-level</a:t>
            </a:r>
          </a:p>
          <a:p>
            <a:r>
              <a:rPr lang="en-US" sz="3200" b="0" dirty="0"/>
              <a:t>Need better training techniques to improve human performance</a:t>
            </a:r>
          </a:p>
          <a:p>
            <a:endParaRPr lang="en-US" sz="3200" b="0" dirty="0"/>
          </a:p>
          <a:p>
            <a:pPr marL="0" indent="0">
              <a:buNone/>
            </a:pPr>
            <a:endParaRPr lang="en-US" sz="320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FF6F85-95D1-4EC8-B989-3BE604A218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6" y="2959478"/>
            <a:ext cx="13714330" cy="70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EED3C-EDA3-46D7-95AD-C60F6526CFA7}"/>
              </a:ext>
            </a:extLst>
          </p:cNvPr>
          <p:cNvSpPr txBox="1"/>
          <p:nvPr/>
        </p:nvSpPr>
        <p:spPr>
          <a:xfrm>
            <a:off x="2296903" y="10090119"/>
            <a:ext cx="10337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PCA Visualization of BERT learned weights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4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F1 score – 80%</a:t>
            </a:r>
            <a:endParaRPr lang="en-US" sz="4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/>
            <a:endParaRPr 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04A13-A4C1-497D-82C3-A58AD4C778EE}"/>
              </a:ext>
            </a:extLst>
          </p:cNvPr>
          <p:cNvSpPr txBox="1"/>
          <p:nvPr/>
        </p:nvSpPr>
        <p:spPr>
          <a:xfrm>
            <a:off x="934720" y="12029111"/>
            <a:ext cx="223113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Ma, Z., Le, T., Zhang, R., &amp; Lee, D. (2021, November). TURINGBENCH: A Benchmark Environment for Turing Test in the Age of Neural Text Generation. In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Findings of the Association for Computational Linguistics: EMNLP 2021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2001-2016).</a:t>
            </a:r>
          </a:p>
          <a:p>
            <a:pPr marL="457200" indent="-457200" algn="ctr">
              <a:buFontTx/>
              <a:buAutoNum type="arabicPeriod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Le, T., &amp; Lee, D. (2022). Attribution and Obfuscation of Neural Text Authorship: A Data Mining Perspective.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arXiv:2210.10488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400" b="1" dirty="0"/>
          </a:p>
          <a:p>
            <a:pPr marL="457200" indent="-457200" algn="ctr">
              <a:buAutoNum type="arabicPeriod"/>
            </a:pPr>
            <a:endParaRPr lang="en-US" sz="1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ctr">
              <a:buAutoNum type="arabicPeriod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05268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A120-4B70-439D-90F8-19881D87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880" y="201168"/>
            <a:ext cx="19363417" cy="162763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Future Work</a:t>
            </a:r>
          </a:p>
        </p:txBody>
      </p:sp>
      <p:pic>
        <p:nvPicPr>
          <p:cNvPr id="2050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D9470CBC-5433-448E-BDE7-A0CEF735DA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2436" y="2578608"/>
            <a:ext cx="12622305" cy="965606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DDD675-CA33-440D-B858-7D6836422211}"/>
                  </a:ext>
                </a:extLst>
              </p14:cNvPr>
              <p14:cNvContentPartPr/>
              <p14:nvPr/>
            </p14:nvContentPartPr>
            <p14:xfrm>
              <a:off x="7020360" y="6125880"/>
              <a:ext cx="2817360" cy="184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DDD675-CA33-440D-B858-7D6836422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720" y="6017880"/>
                <a:ext cx="292500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6F4395-AC6C-4497-9C03-37316F133C9B}"/>
                  </a:ext>
                </a:extLst>
              </p14:cNvPr>
              <p14:cNvContentPartPr/>
              <p14:nvPr/>
            </p14:nvContentPartPr>
            <p14:xfrm>
              <a:off x="7131960" y="6664440"/>
              <a:ext cx="2260800" cy="42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6F4395-AC6C-4497-9C03-37316F133C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7960" y="6556440"/>
                <a:ext cx="23684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3DE637-F00E-492F-AA78-5AD2604FC116}"/>
                  </a:ext>
                </a:extLst>
              </p14:cNvPr>
              <p14:cNvContentPartPr/>
              <p14:nvPr/>
            </p14:nvContentPartPr>
            <p14:xfrm>
              <a:off x="7518240" y="7020480"/>
              <a:ext cx="1611360" cy="183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3DE637-F00E-492F-AA78-5AD2604FC1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4240" y="6912840"/>
                <a:ext cx="171900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F187DD-158F-4A6C-A2CB-96D6E3CEFEA6}"/>
                  </a:ext>
                </a:extLst>
              </p14:cNvPr>
              <p14:cNvContentPartPr/>
              <p14:nvPr/>
            </p14:nvContentPartPr>
            <p14:xfrm>
              <a:off x="7264080" y="7456800"/>
              <a:ext cx="2484720" cy="214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F187DD-158F-4A6C-A2CB-96D6E3CEFE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10080" y="7348800"/>
                <a:ext cx="25923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82B89D-85A6-4C53-97C6-CA72718C4B88}"/>
                  </a:ext>
                </a:extLst>
              </p14:cNvPr>
              <p14:cNvContentPartPr/>
              <p14:nvPr/>
            </p14:nvContentPartPr>
            <p14:xfrm>
              <a:off x="8300880" y="7548960"/>
              <a:ext cx="1366560" cy="61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82B89D-85A6-4C53-97C6-CA72718C4B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46880" y="7440960"/>
                <a:ext cx="14742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DAA8CCF-6E96-4CEF-A972-AC6EF7E81BE2}"/>
                  </a:ext>
                </a:extLst>
              </p14:cNvPr>
              <p14:cNvContentPartPr/>
              <p14:nvPr/>
            </p14:nvContentPartPr>
            <p14:xfrm>
              <a:off x="7284600" y="7467600"/>
              <a:ext cx="750960" cy="31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DAA8CCF-6E96-4CEF-A972-AC6EF7E81B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30960" y="7359600"/>
                <a:ext cx="8586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ED7FB-C290-4A27-A2AA-3229882124F3}"/>
                  </a:ext>
                </a:extLst>
              </p14:cNvPr>
              <p14:cNvContentPartPr/>
              <p14:nvPr/>
            </p14:nvContentPartPr>
            <p14:xfrm>
              <a:off x="7477560" y="7063320"/>
              <a:ext cx="1607760" cy="8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ED7FB-C290-4A27-A2AA-3229882124F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23560" y="6955680"/>
                <a:ext cx="17154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5D38C2-6125-4F50-AF12-DD042D7373E0}"/>
                  </a:ext>
                </a:extLst>
              </p14:cNvPr>
              <p14:cNvContentPartPr/>
              <p14:nvPr/>
            </p14:nvContentPartPr>
            <p14:xfrm>
              <a:off x="7243920" y="6531600"/>
              <a:ext cx="2194200" cy="134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5D38C2-6125-4F50-AF12-DD042D7373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90280" y="6423960"/>
                <a:ext cx="230184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0EE5B09-4091-4D21-9038-A34EDCA7864C}"/>
                  </a:ext>
                </a:extLst>
              </p14:cNvPr>
              <p14:cNvContentPartPr/>
              <p14:nvPr/>
            </p14:nvContentPartPr>
            <p14:xfrm>
              <a:off x="7081200" y="6207240"/>
              <a:ext cx="2711160" cy="143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0EE5B09-4091-4D21-9038-A34EDCA7864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27560" y="6099240"/>
                <a:ext cx="28188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568262-9008-472D-8BF4-1D527D840F5F}"/>
                  </a:ext>
                </a:extLst>
              </p14:cNvPr>
              <p14:cNvContentPartPr/>
              <p14:nvPr/>
            </p14:nvContentPartPr>
            <p14:xfrm>
              <a:off x="7619760" y="8766840"/>
              <a:ext cx="1779840" cy="114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568262-9008-472D-8BF4-1D527D840F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65760" y="8658840"/>
                <a:ext cx="18874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87859F-5D08-4A8A-8ABA-660D47233402}"/>
                  </a:ext>
                </a:extLst>
              </p14:cNvPr>
              <p14:cNvContentPartPr/>
              <p14:nvPr/>
            </p14:nvContentPartPr>
            <p14:xfrm>
              <a:off x="15494040" y="8420880"/>
              <a:ext cx="1752120" cy="165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87859F-5D08-4A8A-8ABA-660D472334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440040" y="8313240"/>
                <a:ext cx="185976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8CAD927-8BA1-4FFD-A3B9-8E0981C1D463}"/>
                  </a:ext>
                </a:extLst>
              </p14:cNvPr>
              <p14:cNvContentPartPr/>
              <p14:nvPr/>
            </p14:nvContentPartPr>
            <p14:xfrm>
              <a:off x="15554520" y="8473440"/>
              <a:ext cx="1720080" cy="163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8CAD927-8BA1-4FFD-A3B9-8E0981C1D46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500880" y="8365800"/>
                <a:ext cx="18277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CBB95D3-C0EE-4DE0-8014-86D38AB49956}"/>
                  </a:ext>
                </a:extLst>
              </p14:cNvPr>
              <p14:cNvContentPartPr/>
              <p14:nvPr/>
            </p14:nvContentPartPr>
            <p14:xfrm>
              <a:off x="26131680" y="5313360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CBB95D3-C0EE-4DE0-8014-86D38AB4995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078040" y="520536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14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7785-95A2-1569-743F-7236701FA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88" y="689611"/>
            <a:ext cx="12068491" cy="824229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About Me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64B0D2A2-8D60-C42B-52F9-0CD5AA0A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482" y="3014334"/>
            <a:ext cx="11925569" cy="7687332"/>
          </a:xfrm>
        </p:spPr>
        <p:txBody>
          <a:bodyPr vert="horz" lIns="182880" tIns="91440" rIns="182880" bIns="91440" rtlCol="0" anchor="t">
            <a:normAutofit fontScale="92500" lnSpcReduction="20000"/>
          </a:bodyPr>
          <a:lstStyle/>
          <a:p>
            <a:r>
              <a:rPr lang="en-US" dirty="0">
                <a:cs typeface="Calibri"/>
              </a:rPr>
              <a:t>Name</a:t>
            </a:r>
            <a:r>
              <a:rPr lang="en-US" b="0" dirty="0">
                <a:cs typeface="Calibri"/>
              </a:rPr>
              <a:t>: Adaku Uchendu (she/her)</a:t>
            </a:r>
            <a:endParaRPr lang="en-US" b="0" dirty="0">
              <a:ea typeface="+mn-lt"/>
              <a:cs typeface="+mn-lt"/>
            </a:endParaRPr>
          </a:p>
          <a:p>
            <a:pPr lvl="1"/>
            <a:r>
              <a:rPr lang="en-US" sz="4000" b="0" dirty="0">
                <a:cs typeface="Calibri"/>
              </a:rPr>
              <a:t>NSF Scholarship for Service Scholar</a:t>
            </a:r>
            <a:endParaRPr lang="en-US" sz="4000" b="0" dirty="0">
              <a:ea typeface="+mn-lt"/>
              <a:cs typeface="+mn-lt"/>
            </a:endParaRPr>
          </a:p>
          <a:p>
            <a:pPr lvl="1"/>
            <a:r>
              <a:rPr lang="en-US" sz="4000" b="0" dirty="0">
                <a:cs typeface="Calibri"/>
              </a:rPr>
              <a:t>Alfred P. Sloan Scholar</a:t>
            </a:r>
          </a:p>
          <a:p>
            <a:r>
              <a:rPr lang="en-US" dirty="0">
                <a:ea typeface="+mn-lt"/>
                <a:cs typeface="+mn-lt"/>
              </a:rPr>
              <a:t>Email</a:t>
            </a:r>
            <a:r>
              <a:rPr lang="en-US" b="0" dirty="0">
                <a:ea typeface="+mn-lt"/>
                <a:cs typeface="+mn-lt"/>
              </a:rPr>
              <a:t>: azu5030@psu.edu</a:t>
            </a:r>
          </a:p>
          <a:p>
            <a:r>
              <a:rPr lang="en-US" dirty="0">
                <a:cs typeface="Calibri"/>
              </a:rPr>
              <a:t>Affiliation</a:t>
            </a:r>
            <a:r>
              <a:rPr lang="en-US" b="0" dirty="0">
                <a:cs typeface="Calibri"/>
              </a:rPr>
              <a:t>: PIKE Lab, Advisor: Dr. Dongwon Lee</a:t>
            </a:r>
          </a:p>
          <a:p>
            <a:r>
              <a:rPr lang="en-US" dirty="0">
                <a:cs typeface="Calibri"/>
              </a:rPr>
              <a:t>School</a:t>
            </a:r>
            <a:r>
              <a:rPr lang="en-US" b="0" dirty="0">
                <a:cs typeface="Calibri"/>
              </a:rPr>
              <a:t>: </a:t>
            </a:r>
            <a:endParaRPr lang="en-US" b="0" dirty="0">
              <a:ea typeface="+mn-lt"/>
              <a:cs typeface="+mn-lt"/>
            </a:endParaRPr>
          </a:p>
          <a:p>
            <a:pPr lvl="1"/>
            <a:r>
              <a:rPr lang="en-US" sz="4000" b="0" dirty="0">
                <a:cs typeface="Calibri"/>
              </a:rPr>
              <a:t>5th-Year Ph.D. student at The Pennsylvania State University</a:t>
            </a:r>
            <a:endParaRPr lang="en-US" sz="4000" b="0" dirty="0">
              <a:ea typeface="+mn-lt"/>
              <a:cs typeface="+mn-lt"/>
            </a:endParaRPr>
          </a:p>
          <a:p>
            <a:pPr lvl="1"/>
            <a:r>
              <a:rPr lang="en-US" sz="4000" b="0" dirty="0">
                <a:cs typeface="Calibri"/>
              </a:rPr>
              <a:t>B.S. Mathematics, UMBC (University of Maryland Baltimore County)</a:t>
            </a:r>
            <a:endParaRPr lang="en-US" sz="4000" b="0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Research Focus</a:t>
            </a:r>
            <a:r>
              <a:rPr lang="en-US" b="0" dirty="0">
                <a:cs typeface="Calibri"/>
              </a:rPr>
              <a:t>: NLP, specifically NLG and Machine learning</a:t>
            </a:r>
            <a:endParaRPr lang="en-US" b="0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Personal Website</a:t>
            </a:r>
            <a:r>
              <a:rPr lang="en-US" b="0" dirty="0">
                <a:cs typeface="Calibri"/>
              </a:rPr>
              <a:t>: </a:t>
            </a:r>
            <a:r>
              <a:rPr lang="en-US" b="0" dirty="0">
                <a:cs typeface="Calibri"/>
                <a:hlinkClick r:id="rId2"/>
              </a:rPr>
              <a:t>https://adauchendu.github.io/</a:t>
            </a:r>
            <a:endParaRPr lang="en-US" b="0" dirty="0">
              <a:ea typeface="+mn-lt"/>
              <a:cs typeface="+mn-lt"/>
            </a:endParaRPr>
          </a:p>
          <a:p>
            <a:endParaRPr lang="en-US" b="0" dirty="0">
              <a:cs typeface="Calibri"/>
            </a:endParaRPr>
          </a:p>
        </p:txBody>
      </p:sp>
      <p:pic>
        <p:nvPicPr>
          <p:cNvPr id="7" name="Picture 7" descr="A picture containing grass, building, outdoor, person&#10;&#10;Description automatically generated">
            <a:extLst>
              <a:ext uri="{FF2B5EF4-FFF2-40B4-BE49-F238E27FC236}">
                <a16:creationId xmlns:a16="http://schemas.microsoft.com/office/drawing/2014/main" id="{3E7BAFB9-376B-ACC9-71E6-8F2F9DB4C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2" r="29481" b="-1"/>
          <a:stretch/>
        </p:blipFill>
        <p:spPr>
          <a:xfrm>
            <a:off x="12460018" y="20"/>
            <a:ext cx="11925570" cy="1371598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267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5C19-7738-4001-8C78-B2C5C492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402E-2A6C-4AC2-A09E-B8DB3DE1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Introduction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Motivation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Problem Definition</a:t>
            </a:r>
          </a:p>
          <a:p>
            <a:pPr lvl="1">
              <a:buFont typeface="+mj-lt"/>
              <a:buAutoNum type="arabicPeriod"/>
            </a:pPr>
            <a:r>
              <a:rPr lang="en-US" sz="2800" b="0" dirty="0"/>
              <a:t>Authorship Attribution (AA)</a:t>
            </a:r>
          </a:p>
          <a:p>
            <a:pPr lvl="1">
              <a:buFont typeface="+mj-lt"/>
              <a:buAutoNum type="arabicPeriod"/>
            </a:pPr>
            <a:r>
              <a:rPr lang="en-US" sz="2800" b="0" dirty="0"/>
              <a:t>Authorship Obfuscation (AO)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Landscape of AA &amp; AO 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Open Problems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Conclusion &amp; Future Work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0597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9370-A49A-6666-0CA3-67B916B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Introduction – Turing Test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93197-A248-15F4-5C62-811E9C609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2880" tIns="91440" rIns="182880" bIns="91440" rtlCol="0" anchor="t">
            <a:normAutofit/>
          </a:bodyPr>
          <a:lstStyle/>
          <a:p>
            <a:r>
              <a:rPr lang="en-US" b="1" dirty="0">
                <a:cs typeface="Calibri"/>
              </a:rPr>
              <a:t>Turing Test: </a:t>
            </a:r>
            <a:r>
              <a:rPr lang="en-US" b="0" dirty="0">
                <a:cs typeface="Calibri"/>
              </a:rPr>
              <a:t>is an intelligence test, where a </a:t>
            </a:r>
            <a:r>
              <a:rPr lang="en-US" b="0" i="1" dirty="0">
                <a:cs typeface="Calibri"/>
              </a:rPr>
              <a:t>human </a:t>
            </a:r>
            <a:r>
              <a:rPr lang="en-US" b="0" dirty="0">
                <a:cs typeface="Calibri"/>
              </a:rPr>
              <a:t>decides if they are speaking to a human or machine.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5BBCFBCD-DAC1-F013-3D5B-0BBAE10D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217" y="5083310"/>
            <a:ext cx="5486400" cy="1484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403EF-0982-4D62-96CF-3F71774F6F3B}"/>
              </a:ext>
            </a:extLst>
          </p:cNvPr>
          <p:cNvSpPr txBox="1"/>
          <p:nvPr/>
        </p:nvSpPr>
        <p:spPr>
          <a:xfrm>
            <a:off x="1513840" y="12080240"/>
            <a:ext cx="2185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Cao, J., Wang, Q., Luo, B., &amp; Lee, D. (2019). Characterizing Man-made vs. Machine-made Chatbot Dialogs. In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TTO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9521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9370-A49A-6666-0CA3-67B916B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Introduction – Reverse Turing Test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93197-A248-15F4-5C62-811E9C609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2880" tIns="91440" rIns="182880" bIns="91440" rtlCol="0" anchor="t">
            <a:normAutofit/>
          </a:bodyPr>
          <a:lstStyle/>
          <a:p>
            <a:r>
              <a:rPr lang="en-US" b="1" dirty="0">
                <a:cs typeface="Calibri"/>
              </a:rPr>
              <a:t>Turing Test: </a:t>
            </a:r>
            <a:r>
              <a:rPr lang="en-US" b="0" dirty="0">
                <a:cs typeface="Calibri"/>
              </a:rPr>
              <a:t>is an intelligence test, where a </a:t>
            </a:r>
            <a:r>
              <a:rPr lang="en-US" b="0" i="1" dirty="0">
                <a:cs typeface="Calibri"/>
              </a:rPr>
              <a:t>human </a:t>
            </a:r>
            <a:r>
              <a:rPr lang="en-US" b="0" dirty="0">
                <a:cs typeface="Calibri"/>
              </a:rPr>
              <a:t>decides if they are speaking to a human or machine.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Reverse Turing Test: </a:t>
            </a:r>
            <a:r>
              <a:rPr lang="en-US" b="0" dirty="0">
                <a:cs typeface="Calibri"/>
              </a:rPr>
              <a:t>is an intelligence test, where a </a:t>
            </a:r>
            <a:r>
              <a:rPr lang="en-US" b="0" i="1" dirty="0">
                <a:cs typeface="Calibri"/>
              </a:rPr>
              <a:t>Computer Algorithm</a:t>
            </a:r>
            <a:r>
              <a:rPr lang="en-US" b="0" dirty="0">
                <a:cs typeface="Calibri"/>
              </a:rPr>
              <a:t> decides if they are speaking to a human or machine. This is </a:t>
            </a:r>
            <a:r>
              <a:rPr lang="en-US" dirty="0">
                <a:cs typeface="Calibri"/>
              </a:rPr>
              <a:t>Automatic Turing Test</a:t>
            </a:r>
            <a:r>
              <a:rPr lang="en-US" b="0" dirty="0">
                <a:cs typeface="Calibri"/>
              </a:rPr>
              <a:t>.</a:t>
            </a:r>
            <a:endParaRPr lang="en-US" b="0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5BBCFBCD-DAC1-F013-3D5B-0BBAE10D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37" y="4040347"/>
            <a:ext cx="5486400" cy="1484556"/>
          </a:xfrm>
          <a:prstGeom prst="rect">
            <a:avLst/>
          </a:prstGeom>
        </p:spPr>
      </p:pic>
      <p:pic>
        <p:nvPicPr>
          <p:cNvPr id="5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A3DE1DF-5E86-C672-57DE-05D15B79D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897" y="8562654"/>
            <a:ext cx="5486400" cy="16597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9BD751-F4AA-5743-3EDF-905D4FFA193F}"/>
              </a:ext>
            </a:extLst>
          </p:cNvPr>
          <p:cNvSpPr/>
          <p:nvPr/>
        </p:nvSpPr>
        <p:spPr>
          <a:xfrm>
            <a:off x="1268132" y="5923854"/>
            <a:ext cx="21850908" cy="4534487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DCEF4-A4B9-4CB0-B8D6-93C91C28E277}"/>
              </a:ext>
            </a:extLst>
          </p:cNvPr>
          <p:cNvSpPr txBox="1"/>
          <p:nvPr/>
        </p:nvSpPr>
        <p:spPr>
          <a:xfrm>
            <a:off x="1513840" y="12019280"/>
            <a:ext cx="2185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Cao, J., Wang, Q., Luo, B., &amp; Lee, D. (2019). Characterizing Man-made vs. Machine-made Chatbot Dialogs. In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TTO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2378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FC88-58DD-47B1-A399-DE14ECF9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Deepfake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63DB0-21AD-4E5B-959D-AB268C20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421F6B-95B5-4443-BF54-D9D0EEDD5DD7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15" y="2234788"/>
            <a:ext cx="16438086" cy="924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612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D9EB-9286-5382-A02C-699A9998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428" y="-101349"/>
            <a:ext cx="22203506" cy="2690202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 are Neural Text Generators (NTGs)?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E93943A-5F30-AA07-DD0C-00ADFBB29AA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73051950"/>
              </p:ext>
            </p:extLst>
          </p:nvPr>
        </p:nvGraphicFramePr>
        <p:xfrm>
          <a:off x="1591237" y="2753262"/>
          <a:ext cx="10363200" cy="8702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82A1D7-EA34-D53A-5844-BC95DA010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9355" y="2588853"/>
            <a:ext cx="9898392" cy="9290082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961291E-A293-CEC9-D365-640F6E8BA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9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4D07-FBD6-3A66-4FA9-01EBDE15E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273280"/>
            <a:ext cx="18846800" cy="634579"/>
          </a:xfrm>
        </p:spPr>
        <p:txBody>
          <a:bodyPr vert="horz" wrap="square" lIns="182880" tIns="91440" rIns="182880" bIns="91440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6200" kern="1200" dirty="0">
                <a:solidFill>
                  <a:schemeClr val="tx1"/>
                </a:solidFill>
              </a:rPr>
              <a:t>Motivation – Evolution of Neural Text Generators</a:t>
            </a:r>
            <a:r>
              <a:rPr lang="en-US" sz="10800" kern="1200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897C4-7510-F977-9C7A-26716BB5D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178" y="4403046"/>
            <a:ext cx="8286941" cy="6821424"/>
          </a:xfrm>
        </p:spPr>
        <p:txBody>
          <a:bodyPr vert="horz" lIns="182880" tIns="91440" rIns="182880" bIns="91440" rtlCol="0" anchor="t">
            <a:normAutofit/>
          </a:bodyPr>
          <a:lstStyle/>
          <a:p>
            <a:pPr marL="571500"/>
            <a:r>
              <a:rPr lang="en-US" sz="3000" b="0" dirty="0"/>
              <a:t>NTGs are becoming ubiquitous at an alarming rate </a:t>
            </a:r>
          </a:p>
          <a:p>
            <a:pPr marL="571500"/>
            <a:r>
              <a:rPr lang="en-US" sz="3000" b="0" dirty="0"/>
              <a:t>Newer NTGs are more sophisticated </a:t>
            </a:r>
          </a:p>
          <a:p>
            <a:pPr marL="571500"/>
            <a:r>
              <a:rPr lang="en-US" sz="3000" b="0" dirty="0"/>
              <a:t>Maliciously used to generate misinformation</a:t>
            </a:r>
          </a:p>
          <a:p>
            <a:pPr marL="571500"/>
            <a:r>
              <a:rPr lang="en-US" sz="3000" b="0" dirty="0" err="1"/>
              <a:t>Huggingface's</a:t>
            </a:r>
            <a:r>
              <a:rPr lang="en-US" sz="3000" b="0" dirty="0"/>
              <a:t> data repo currently houses more than 3500 English Text generators</a:t>
            </a:r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A636A73-608D-AF01-6EA7-787FAA4C9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61119" y="2951114"/>
            <a:ext cx="14812836" cy="78137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127D1-2A0A-5293-410F-D10EAD0F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72F7DC-114A-462F-B527-817EAEF38072}"/>
              </a:ext>
            </a:extLst>
          </p:cNvPr>
          <p:cNvSpPr txBox="1"/>
          <p:nvPr/>
        </p:nvSpPr>
        <p:spPr>
          <a:xfrm>
            <a:off x="965200" y="11872380"/>
            <a:ext cx="2275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Ma, Z., Le, T., Zhang, R., &amp; Lee, D. (2021, November). TURINGBENCH: A Benchmark Environment for Turing Test in the Age of Neural Text Generation. In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Findings of the Association for Computational Linguistics: EMNLP 2021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2001-2016).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21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27BD-B1BD-45CE-BB4E-B83BAD0D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880" y="201168"/>
            <a:ext cx="19363417" cy="1627632"/>
          </a:xfrm>
        </p:spPr>
        <p:txBody>
          <a:bodyPr wrap="square" anchor="ctr">
            <a:normAutofit/>
          </a:bodyPr>
          <a:lstStyle/>
          <a:p>
            <a:r>
              <a:rPr lang="en-US" i="0" u="none" strike="noStrike">
                <a:effectLst/>
              </a:rPr>
              <a:t>Authorship Attribution (AA)</a:t>
            </a:r>
            <a:r>
              <a:rPr lang="en-US" i="0">
                <a:effectLst/>
              </a:rPr>
              <a:t>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48C-67BE-45DA-8089-F367CC5F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133" y="2578608"/>
            <a:ext cx="10632809" cy="9656064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</a:rPr>
              <a:t>AA is the task of accurately assigning a given document to its true author </a:t>
            </a:r>
            <a:r>
              <a:rPr lang="en-US" b="0" i="0" dirty="0">
                <a:effectLst/>
              </a:rPr>
              <a:t>​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1F2D-22BE-4A61-B4A1-59D5278C9B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DA1A4-3CA1-49A6-A856-AF2F2DA79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7" t="2246" r="4014" b="2051"/>
          <a:stretch/>
        </p:blipFill>
        <p:spPr>
          <a:xfrm>
            <a:off x="12853216" y="2070607"/>
            <a:ext cx="9022081" cy="9901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9403A3-94D0-4AF9-8268-9D89EAAF7293}"/>
              </a:ext>
            </a:extLst>
          </p:cNvPr>
          <p:cNvSpPr txBox="1"/>
          <p:nvPr/>
        </p:nvSpPr>
        <p:spPr>
          <a:xfrm>
            <a:off x="1048066" y="12223627"/>
            <a:ext cx="22291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Uchendu, A., Le, T., Shu, K., &amp; Lee, D. (2020, January). Authorship attribution for neural text generation. In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Conf. on Empirical Methods in Natural Language Processing (EMNLP)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17753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7170-66C9-4CAE-BD96-AFAB13C7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Authorship Obfuscation (AO)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AADD94-2BED-4CDD-B647-6D869EA6E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135" y="2578608"/>
            <a:ext cx="21850908" cy="2050542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AO is the task of masking an author's writing style/signature to conceal identity, usually for privacy reasons (ex: activists)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D187D-382F-4D7E-9E13-AEB4F0C6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956" y="4629150"/>
            <a:ext cx="10940682" cy="5187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4C4C45-6CFB-427D-932C-6430526D831B}"/>
              </a:ext>
            </a:extLst>
          </p:cNvPr>
          <p:cNvSpPr txBox="1"/>
          <p:nvPr/>
        </p:nvSpPr>
        <p:spPr>
          <a:xfrm>
            <a:off x="1268135" y="11667199"/>
            <a:ext cx="2185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Mahmood, A., Ahmad, F., Shafiq, Z., Srinivasan, P., &amp;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Zaffar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 (2019). A Girl Has No Name: Automated Authorship Obfuscation using Mutant-X.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Proc. Priv. Enhancing Technol.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54-71.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07065402"/>
      </p:ext>
    </p:extLst>
  </p:cSld>
  <p:clrMapOvr>
    <a:masterClrMapping/>
  </p:clrMapOvr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a24ba2f3-d000-46ce-a004-00fa7c3a7095" ContentTypeId="0x010100DD70B2C8C3252947895232EEBD03D987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IT LL Document" ma:contentTypeID="0x010100DD70B2C8C3252947895232EEBD03D98700D0C920B9C7C1454FBD6CF04D22F394C8" ma:contentTypeVersion="5" ma:contentTypeDescription="Used for Lab-wide Access Indicator" ma:contentTypeScope="" ma:versionID="dab5548291c2e4f64e52b756c348f313">
  <xsd:schema xmlns:xsd="http://www.w3.org/2001/XMLSchema" xmlns:xs="http://www.w3.org/2001/XMLSchema" xmlns:p="http://schemas.microsoft.com/office/2006/metadata/properties" xmlns:ns2="b2f8c819-cb2a-4c61-86ff-55d976744d59" targetNamespace="http://schemas.microsoft.com/office/2006/metadata/properties" ma:root="true" ma:fieldsID="f6cbc10b994aba900fcb643abd69757f" ns2:_="">
    <xsd:import namespace="b2f8c819-cb2a-4c61-86ff-55d976744d59"/>
    <xsd:element name="properties">
      <xsd:complexType>
        <xsd:sequence>
          <xsd:element name="documentManagement">
            <xsd:complexType>
              <xsd:all>
                <xsd:element ref="ns2:c191a458f79b4c669a80e6b5fc8764c5" minOccurs="0"/>
                <xsd:element ref="ns2:TaxCatchAll" minOccurs="0"/>
                <xsd:element ref="ns2:TaxCatchAllLab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8c819-cb2a-4c61-86ff-55d976744d59" elementFormDefault="qualified">
    <xsd:import namespace="http://schemas.microsoft.com/office/2006/documentManagement/types"/>
    <xsd:import namespace="http://schemas.microsoft.com/office/infopath/2007/PartnerControls"/>
    <xsd:element name="c191a458f79b4c669a80e6b5fc8764c5" ma:index="8" nillable="true" ma:taxonomy="true" ma:internalName="c191a458f79b4c669a80e6b5fc8764c5" ma:taxonomyFieldName="CUI_x0020_Category1" ma:displayName="CUI Category" ma:default="" ma:fieldId="{c191a458-f79b-4c66-9a80-e6b5fc8764c5}" ma:sspId="a24ba2f3-d000-46ce-a004-00fa7c3a7095" ma:termSetId="650cbfee-7896-4ab9-af05-71205b40873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c1268657-9d2a-4db8-ba3b-8bcc7f909a21}" ma:internalName="TaxCatchAll" ma:showField="CatchAllData" ma:web="3102e185-9dca-405e-bdaf-74c751380d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c1268657-9d2a-4db8-ba3b-8bcc7f909a21}" ma:internalName="TaxCatchAllLabel" ma:readOnly="true" ma:showField="CatchAllDataLabel" ma:web="3102e185-9dca-405e-bdaf-74c751380d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191a458f79b4c669a80e6b5fc8764c5 xmlns="b2f8c819-cb2a-4c61-86ff-55d976744d59">
      <Terms xmlns="http://schemas.microsoft.com/office/infopath/2007/PartnerControls"/>
    </c191a458f79b4c669a80e6b5fc8764c5>
    <TaxCatchAll xmlns="b2f8c819-cb2a-4c61-86ff-55d976744d59" xsi:nil="true"/>
  </documentManagement>
</p:properties>
</file>

<file path=customXml/itemProps1.xml><?xml version="1.0" encoding="utf-8"?>
<ds:datastoreItem xmlns:ds="http://schemas.openxmlformats.org/officeDocument/2006/customXml" ds:itemID="{9F9B98BE-F26B-4004-934B-E2973D8C91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7D8235-6595-4CA1-BE7B-FD011FBB38DC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B53B89F5-C58C-4CD0-B7BE-D04CE48F1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f8c819-cb2a-4c61-86ff-55d976744d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AE9CBFF-29FA-430A-B14D-D35C54924D52}">
  <ds:schemaRefs>
    <ds:schemaRef ds:uri="http://schemas.microsoft.com/office/2006/metadata/properties"/>
    <ds:schemaRef ds:uri="http://schemas.microsoft.com/office/infopath/2007/PartnerControls"/>
    <ds:schemaRef ds:uri="b2f8c819-cb2a-4c61-86ff-55d976744d5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Lincoln_2012_v16x9</Template>
  <TotalTime>18676</TotalTime>
  <Pages>1</Pages>
  <Words>1049</Words>
  <Application>Microsoft Office PowerPoint</Application>
  <PresentationFormat>Custom</PresentationFormat>
  <Paragraphs>93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Segoe UI</vt:lpstr>
      <vt:lpstr>Times New Roman</vt:lpstr>
      <vt:lpstr>Wingdings</vt:lpstr>
      <vt:lpstr>Lincoln_2012_v16x9</vt:lpstr>
      <vt:lpstr>PowerPoint Presentation</vt:lpstr>
      <vt:lpstr>Outline</vt:lpstr>
      <vt:lpstr>Introduction – Turing Test</vt:lpstr>
      <vt:lpstr>Introduction – Reverse Turing Test</vt:lpstr>
      <vt:lpstr>Motivation – Deepfake </vt:lpstr>
      <vt:lpstr>What are Neural Text Generators (NTGs)?</vt:lpstr>
      <vt:lpstr>Motivation – Evolution of Neural Text Generators </vt:lpstr>
      <vt:lpstr>Authorship Attribution (AA)​</vt:lpstr>
      <vt:lpstr>Authorship Obfuscation (AO)</vt:lpstr>
      <vt:lpstr>Why does AA &amp; AO matter for neural text detection?</vt:lpstr>
      <vt:lpstr>Data Generation Process</vt:lpstr>
      <vt:lpstr>Authorship Attribution for Neural Text </vt:lpstr>
      <vt:lpstr>Categories of AA solutions for neural text detection</vt:lpstr>
      <vt:lpstr>Categories of AO techniques used to obfuscate neural text authorship</vt:lpstr>
      <vt:lpstr>Open Problems</vt:lpstr>
      <vt:lpstr>Conclusion</vt:lpstr>
      <vt:lpstr>Future Work</vt:lpstr>
      <vt:lpstr>About 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Uchendu, Adaku</cp:lastModifiedBy>
  <cp:revision>187</cp:revision>
  <cp:lastPrinted>2019-05-14T12:48:25Z</cp:lastPrinted>
  <dcterms:created xsi:type="dcterms:W3CDTF">2017-12-07T19:49:13Z</dcterms:created>
  <dcterms:modified xsi:type="dcterms:W3CDTF">2022-11-07T14:53:41Z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0x010100DD70B2C8C3252947895232EEBD03D98700D0C920B9C7C1454FBD6CF04D22F394C8</vt:lpwstr>
  </property>
  <property fmtid="{D5CDD505-2E9C-101B-9397-08002B2CF9AE}" pid="3" name="MediaServiceImageTags">
    <vt:lpwstr/>
  </property>
  <property fmtid="{D5CDD505-2E9C-101B-9397-08002B2CF9AE}" pid="4" name="lcf76f155ced4ddcb4097134ff3c332f">
    <vt:lpwstr/>
  </property>
  <property fmtid="{D5CDD505-2E9C-101B-9397-08002B2CF9AE}" pid="5" name="CUI Category1">
    <vt:lpwstr/>
  </property>
</Properties>
</file>